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5" r:id="rId1"/>
    <p:sldMasterId id="2147483677" r:id="rId2"/>
  </p:sldMasterIdLst>
  <p:notesMasterIdLst>
    <p:notesMasterId r:id="rId12"/>
  </p:notesMasterIdLst>
  <p:handoutMasterIdLst>
    <p:handoutMasterId r:id="rId13"/>
  </p:handoutMasterIdLst>
  <p:sldIdLst>
    <p:sldId id="453" r:id="rId3"/>
    <p:sldId id="456" r:id="rId4"/>
    <p:sldId id="437" r:id="rId5"/>
    <p:sldId id="426" r:id="rId6"/>
    <p:sldId id="457" r:id="rId7"/>
    <p:sldId id="444" r:id="rId8"/>
    <p:sldId id="458" r:id="rId9"/>
    <p:sldId id="450" r:id="rId10"/>
    <p:sldId id="406" r:id="rId11"/>
  </p:sldIdLst>
  <p:sldSz cx="10691813" cy="7559675"/>
  <p:notesSz cx="10693400" cy="7562850"/>
  <p:defaultTextStyle>
    <a:defPPr>
      <a:defRPr kern="0"/>
    </a:defPPr>
  </p:defaultTextStyle>
  <p:extLst>
    <p:ext uri="{EFAFB233-063F-42B5-8137-9DF3F51BA10A}">
      <p15:sldGuideLst xmlns:p15="http://schemas.microsoft.com/office/powerpoint/2012/main">
        <p15:guide id="4" orient="horz" pos="1661" userDrawn="1">
          <p15:clr>
            <a:srgbClr val="A4A3A4"/>
          </p15:clr>
        </p15:guide>
        <p15:guide id="5" orient="horz" pos="317" userDrawn="1">
          <p15:clr>
            <a:srgbClr val="A4A3A4"/>
          </p15:clr>
        </p15:guide>
        <p15:guide id="7" pos="6383" userDrawn="1">
          <p15:clr>
            <a:srgbClr val="A4A3A4"/>
          </p15:clr>
        </p15:guide>
        <p15:guide id="8" pos="6118" userDrawn="1">
          <p15:clr>
            <a:srgbClr val="A4A3A4"/>
          </p15:clr>
        </p15:guide>
        <p15:guide id="9" pos="4546" userDrawn="1">
          <p15:clr>
            <a:srgbClr val="A4A3A4"/>
          </p15:clr>
        </p15:guide>
        <p15:guide id="10" pos="4658" userDrawn="1">
          <p15:clr>
            <a:srgbClr val="A4A3A4"/>
          </p15:clr>
        </p15:guide>
        <p15:guide id="11" pos="5051" userDrawn="1">
          <p15:clr>
            <a:srgbClr val="A4A3A4"/>
          </p15:clr>
        </p15:guide>
        <p15:guide id="12" pos="3367"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041268E-650C-0AD0-1DD8-5C5FAF40EECE}" name="Olivia Barrett" initials="OB" userId="S::olivia.barrett@weightmans.com::6b9921bb-3289-4daf-8047-670fcf17da8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555555"/>
    <a:srgbClr val="B5BD00"/>
    <a:srgbClr val="168E8E"/>
    <a:srgbClr val="E8E9DB"/>
    <a:srgbClr val="FAFAF7"/>
    <a:srgbClr val="FF5F49"/>
    <a:srgbClr val="004F59"/>
    <a:srgbClr val="BA0C2F"/>
    <a:srgbClr val="5BC2E7"/>
    <a:srgbClr val="EA7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16DA210-FB5B-4158-B5E0-FEB733F419B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471" autoAdjust="0"/>
    <p:restoredTop sz="94660"/>
  </p:normalViewPr>
  <p:slideViewPr>
    <p:cSldViewPr>
      <p:cViewPr varScale="1">
        <p:scale>
          <a:sx n="104" d="100"/>
          <a:sy n="104" d="100"/>
        </p:scale>
        <p:origin x="1788" y="102"/>
      </p:cViewPr>
      <p:guideLst>
        <p:guide orient="horz" pos="1661"/>
        <p:guide orient="horz" pos="317"/>
        <p:guide pos="6383"/>
        <p:guide pos="6118"/>
        <p:guide pos="4546"/>
        <p:guide pos="4658"/>
        <p:guide pos="5051"/>
        <p:guide pos="3367"/>
      </p:guideLst>
    </p:cSldViewPr>
  </p:slideViewPr>
  <p:notesTextViewPr>
    <p:cViewPr>
      <p:scale>
        <a:sx n="3" d="2"/>
        <a:sy n="3" d="2"/>
      </p:scale>
      <p:origin x="0" y="0"/>
    </p:cViewPr>
  </p:notesTextViewPr>
  <p:sorterViewPr>
    <p:cViewPr>
      <p:scale>
        <a:sx n="100" d="100"/>
        <a:sy n="100" d="100"/>
      </p:scale>
      <p:origin x="0" y="0"/>
    </p:cViewPr>
  </p:sorterViewPr>
  <p:notesViewPr>
    <p:cSldViewPr showGuides="1">
      <p:cViewPr varScale="1">
        <p:scale>
          <a:sx n="89" d="100"/>
          <a:sy n="89" d="100"/>
        </p:scale>
        <p:origin x="200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18" Type="http://schemas.microsoft.com/office/2018/10/relationships/authors" Target="author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D50328-A0C1-459C-96A8-C2ADC216B2DB}"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GB"/>
        </a:p>
      </dgm:t>
    </dgm:pt>
    <dgm:pt modelId="{A3386F9D-48A1-4403-ACD2-096AAFA7A9E8}">
      <dgm:prSet phldrT="[Text]" custT="1"/>
      <dgm:spPr/>
      <dgm:t>
        <a:bodyPr/>
        <a:lstStyle/>
        <a:p>
          <a:r>
            <a:rPr lang="en-GB" sz="1100" b="1" dirty="0">
              <a:solidFill>
                <a:schemeClr val="tx1"/>
              </a:solidFill>
            </a:rPr>
            <a:t>Prevention</a:t>
          </a:r>
        </a:p>
      </dgm:t>
    </dgm:pt>
    <dgm:pt modelId="{37B0026A-6ADE-43DD-B0A4-B642F0290000}" type="parTrans" cxnId="{3086743C-BFF1-42D1-B0F3-7881706608BD}">
      <dgm:prSet/>
      <dgm:spPr/>
      <dgm:t>
        <a:bodyPr/>
        <a:lstStyle/>
        <a:p>
          <a:endParaRPr lang="en-GB"/>
        </a:p>
      </dgm:t>
    </dgm:pt>
    <dgm:pt modelId="{10D9205D-52A3-4CA2-B182-6711A90B98BB}" type="sibTrans" cxnId="{3086743C-BFF1-42D1-B0F3-7881706608BD}">
      <dgm:prSet/>
      <dgm:spPr>
        <a:solidFill>
          <a:srgbClr val="B5BD00"/>
        </a:solidFill>
      </dgm:spPr>
      <dgm:t>
        <a:bodyPr/>
        <a:lstStyle/>
        <a:p>
          <a:endParaRPr lang="en-GB"/>
        </a:p>
      </dgm:t>
    </dgm:pt>
    <dgm:pt modelId="{F8A8F8AA-6E0F-4AD0-AD57-2E0D87E7C094}">
      <dgm:prSet phldrT="[Text]" custT="1"/>
      <dgm:spPr/>
      <dgm:t>
        <a:bodyPr/>
        <a:lstStyle/>
        <a:p>
          <a:r>
            <a:rPr lang="en-GB" sz="1100" b="1" dirty="0">
              <a:solidFill>
                <a:schemeClr val="tx1"/>
              </a:solidFill>
            </a:rPr>
            <a:t>Crisis containment</a:t>
          </a:r>
        </a:p>
      </dgm:t>
    </dgm:pt>
    <dgm:pt modelId="{75D5E204-3509-4387-8CC8-279228E2E911}" type="parTrans" cxnId="{9F557A60-92CF-41D2-85A3-C0B77CA7D731}">
      <dgm:prSet/>
      <dgm:spPr/>
      <dgm:t>
        <a:bodyPr/>
        <a:lstStyle/>
        <a:p>
          <a:endParaRPr lang="en-GB"/>
        </a:p>
      </dgm:t>
    </dgm:pt>
    <dgm:pt modelId="{4A4BFE17-1B77-47BB-8EC8-193E80F9789C}" type="sibTrans" cxnId="{9F557A60-92CF-41D2-85A3-C0B77CA7D731}">
      <dgm:prSet/>
      <dgm:spPr>
        <a:solidFill>
          <a:srgbClr val="B5BD00"/>
        </a:solidFill>
      </dgm:spPr>
      <dgm:t>
        <a:bodyPr/>
        <a:lstStyle/>
        <a:p>
          <a:endParaRPr lang="en-GB"/>
        </a:p>
      </dgm:t>
    </dgm:pt>
    <dgm:pt modelId="{812A8763-C93A-4A21-B547-C237CDB29465}">
      <dgm:prSet phldrT="[Text]" custT="1"/>
      <dgm:spPr/>
      <dgm:t>
        <a:bodyPr/>
        <a:lstStyle/>
        <a:p>
          <a:r>
            <a:rPr lang="en-GB" sz="1100" b="1" dirty="0">
              <a:solidFill>
                <a:schemeClr val="tx1"/>
              </a:solidFill>
            </a:rPr>
            <a:t>Investigation</a:t>
          </a:r>
        </a:p>
      </dgm:t>
    </dgm:pt>
    <dgm:pt modelId="{E70E1ACC-4000-4492-8129-405DF3BEE0E4}" type="parTrans" cxnId="{CCC10D48-872A-4857-B512-272A7CBE43BD}">
      <dgm:prSet/>
      <dgm:spPr/>
      <dgm:t>
        <a:bodyPr/>
        <a:lstStyle/>
        <a:p>
          <a:endParaRPr lang="en-GB"/>
        </a:p>
      </dgm:t>
    </dgm:pt>
    <dgm:pt modelId="{ABD484A5-8F46-4D5F-82DD-C41065336E23}" type="sibTrans" cxnId="{CCC10D48-872A-4857-B512-272A7CBE43BD}">
      <dgm:prSet/>
      <dgm:spPr>
        <a:solidFill>
          <a:srgbClr val="B5BD00"/>
        </a:solidFill>
      </dgm:spPr>
      <dgm:t>
        <a:bodyPr/>
        <a:lstStyle/>
        <a:p>
          <a:endParaRPr lang="en-GB"/>
        </a:p>
      </dgm:t>
    </dgm:pt>
    <dgm:pt modelId="{4C2C4F34-75AB-46A5-9810-0AA56E0526F8}">
      <dgm:prSet phldrT="[Text]" custT="1"/>
      <dgm:spPr/>
      <dgm:t>
        <a:bodyPr/>
        <a:lstStyle/>
        <a:p>
          <a:r>
            <a:rPr lang="en-GB" sz="1100" b="1" dirty="0">
              <a:solidFill>
                <a:schemeClr val="tx1"/>
              </a:solidFill>
            </a:rPr>
            <a:t>Disciplinary hearings</a:t>
          </a:r>
        </a:p>
      </dgm:t>
    </dgm:pt>
    <dgm:pt modelId="{CA9B25B9-CC8B-4EFC-874C-7FC4B62E7C50}" type="parTrans" cxnId="{FF1391D1-C227-4F6B-A1E9-E0D2DD2205F1}">
      <dgm:prSet/>
      <dgm:spPr/>
      <dgm:t>
        <a:bodyPr/>
        <a:lstStyle/>
        <a:p>
          <a:endParaRPr lang="en-GB"/>
        </a:p>
      </dgm:t>
    </dgm:pt>
    <dgm:pt modelId="{AA383EE0-E152-4A65-B67B-6C4A97146B9E}" type="sibTrans" cxnId="{FF1391D1-C227-4F6B-A1E9-E0D2DD2205F1}">
      <dgm:prSet/>
      <dgm:spPr>
        <a:solidFill>
          <a:srgbClr val="B5BD00"/>
        </a:solidFill>
      </dgm:spPr>
      <dgm:t>
        <a:bodyPr/>
        <a:lstStyle/>
        <a:p>
          <a:endParaRPr lang="en-GB"/>
        </a:p>
      </dgm:t>
    </dgm:pt>
    <dgm:pt modelId="{83C127F1-2505-45CB-998E-6C4E82FEAB30}">
      <dgm:prSet phldrT="[Text]" custT="1"/>
      <dgm:spPr/>
      <dgm:t>
        <a:bodyPr/>
        <a:lstStyle/>
        <a:p>
          <a:r>
            <a:rPr lang="en-GB" sz="1100" b="1" dirty="0">
              <a:solidFill>
                <a:schemeClr val="tx1"/>
              </a:solidFill>
            </a:rPr>
            <a:t>Resilience strengthening</a:t>
          </a:r>
        </a:p>
      </dgm:t>
    </dgm:pt>
    <dgm:pt modelId="{C7F93A8B-04F6-4AFD-93DE-397C1C2C9C0A}" type="parTrans" cxnId="{C41D9798-99C2-42EB-9B24-AD86955D6E33}">
      <dgm:prSet/>
      <dgm:spPr/>
      <dgm:t>
        <a:bodyPr/>
        <a:lstStyle/>
        <a:p>
          <a:endParaRPr lang="en-GB"/>
        </a:p>
      </dgm:t>
    </dgm:pt>
    <dgm:pt modelId="{F2DAC3AE-4C6D-48EE-8541-75160E5F7960}" type="sibTrans" cxnId="{C41D9798-99C2-42EB-9B24-AD86955D6E33}">
      <dgm:prSet/>
      <dgm:spPr>
        <a:solidFill>
          <a:srgbClr val="B5BD00"/>
        </a:solidFill>
      </dgm:spPr>
      <dgm:t>
        <a:bodyPr/>
        <a:lstStyle/>
        <a:p>
          <a:endParaRPr lang="en-GB"/>
        </a:p>
      </dgm:t>
    </dgm:pt>
    <dgm:pt modelId="{BA6A4D26-2F0B-45B5-A393-C7857E3300C2}" type="pres">
      <dgm:prSet presAssocID="{70D50328-A0C1-459C-96A8-C2ADC216B2DB}" presName="cycle" presStyleCnt="0">
        <dgm:presLayoutVars>
          <dgm:dir/>
          <dgm:resizeHandles val="exact"/>
        </dgm:presLayoutVars>
      </dgm:prSet>
      <dgm:spPr/>
    </dgm:pt>
    <dgm:pt modelId="{B7165E6E-73FC-404A-8622-C5642CE808B5}" type="pres">
      <dgm:prSet presAssocID="{A3386F9D-48A1-4403-ACD2-096AAFA7A9E8}" presName="dummy" presStyleCnt="0"/>
      <dgm:spPr/>
    </dgm:pt>
    <dgm:pt modelId="{A64C6301-1152-447C-B0A7-88D9FBEEBEEA}" type="pres">
      <dgm:prSet presAssocID="{A3386F9D-48A1-4403-ACD2-096AAFA7A9E8}" presName="node" presStyleLbl="revTx" presStyleIdx="0" presStyleCnt="5">
        <dgm:presLayoutVars>
          <dgm:bulletEnabled val="1"/>
        </dgm:presLayoutVars>
      </dgm:prSet>
      <dgm:spPr/>
    </dgm:pt>
    <dgm:pt modelId="{E9C922E8-B6BC-4F50-B543-D6929645907D}" type="pres">
      <dgm:prSet presAssocID="{10D9205D-52A3-4CA2-B182-6711A90B98BB}" presName="sibTrans" presStyleLbl="node1" presStyleIdx="0" presStyleCnt="5"/>
      <dgm:spPr/>
    </dgm:pt>
    <dgm:pt modelId="{B4A75748-E5E3-4B23-BE4F-20595AC16942}" type="pres">
      <dgm:prSet presAssocID="{F8A8F8AA-6E0F-4AD0-AD57-2E0D87E7C094}" presName="dummy" presStyleCnt="0"/>
      <dgm:spPr/>
    </dgm:pt>
    <dgm:pt modelId="{087B98A1-ABBE-4B23-BB4F-2651E7BC4B2E}" type="pres">
      <dgm:prSet presAssocID="{F8A8F8AA-6E0F-4AD0-AD57-2E0D87E7C094}" presName="node" presStyleLbl="revTx" presStyleIdx="1" presStyleCnt="5" custScaleX="145878">
        <dgm:presLayoutVars>
          <dgm:bulletEnabled val="1"/>
        </dgm:presLayoutVars>
      </dgm:prSet>
      <dgm:spPr/>
    </dgm:pt>
    <dgm:pt modelId="{30806EC9-E168-41E9-BD6D-C516DF3D34A5}" type="pres">
      <dgm:prSet presAssocID="{4A4BFE17-1B77-47BB-8EC8-193E80F9789C}" presName="sibTrans" presStyleLbl="node1" presStyleIdx="1" presStyleCnt="5"/>
      <dgm:spPr/>
    </dgm:pt>
    <dgm:pt modelId="{5055768F-996C-4552-9926-DDC7B619ACA1}" type="pres">
      <dgm:prSet presAssocID="{812A8763-C93A-4A21-B547-C237CDB29465}" presName="dummy" presStyleCnt="0"/>
      <dgm:spPr/>
    </dgm:pt>
    <dgm:pt modelId="{AAC8B419-B477-43EE-9A6C-6F5C36425C9D}" type="pres">
      <dgm:prSet presAssocID="{812A8763-C93A-4A21-B547-C237CDB29465}" presName="node" presStyleLbl="revTx" presStyleIdx="2" presStyleCnt="5" custScaleX="132332" custRadScaleRad="106749">
        <dgm:presLayoutVars>
          <dgm:bulletEnabled val="1"/>
        </dgm:presLayoutVars>
      </dgm:prSet>
      <dgm:spPr/>
    </dgm:pt>
    <dgm:pt modelId="{0A91FFFA-7F91-4153-A2DA-98826E0663BE}" type="pres">
      <dgm:prSet presAssocID="{ABD484A5-8F46-4D5F-82DD-C41065336E23}" presName="sibTrans" presStyleLbl="node1" presStyleIdx="2" presStyleCnt="5"/>
      <dgm:spPr/>
    </dgm:pt>
    <dgm:pt modelId="{D0CB33B6-EA47-4AFF-8482-4FC8CEEF5277}" type="pres">
      <dgm:prSet presAssocID="{4C2C4F34-75AB-46A5-9810-0AA56E0526F8}" presName="dummy" presStyleCnt="0"/>
      <dgm:spPr/>
    </dgm:pt>
    <dgm:pt modelId="{3A18A158-13F4-498A-8308-23624FC533C3}" type="pres">
      <dgm:prSet presAssocID="{4C2C4F34-75AB-46A5-9810-0AA56E0526F8}" presName="node" presStyleLbl="revTx" presStyleIdx="3" presStyleCnt="5">
        <dgm:presLayoutVars>
          <dgm:bulletEnabled val="1"/>
        </dgm:presLayoutVars>
      </dgm:prSet>
      <dgm:spPr/>
    </dgm:pt>
    <dgm:pt modelId="{52EF9E0E-AF31-4DB8-9C6C-CAC61071C85A}" type="pres">
      <dgm:prSet presAssocID="{AA383EE0-E152-4A65-B67B-6C4A97146B9E}" presName="sibTrans" presStyleLbl="node1" presStyleIdx="3" presStyleCnt="5"/>
      <dgm:spPr/>
    </dgm:pt>
    <dgm:pt modelId="{10A92B46-D8B1-40F0-A526-A0D9C0269F21}" type="pres">
      <dgm:prSet presAssocID="{83C127F1-2505-45CB-998E-6C4E82FEAB30}" presName="dummy" presStyleCnt="0"/>
      <dgm:spPr/>
    </dgm:pt>
    <dgm:pt modelId="{D9AFA88F-C7C6-4FCC-B4E6-270AF46793A3}" type="pres">
      <dgm:prSet presAssocID="{83C127F1-2505-45CB-998E-6C4E82FEAB30}" presName="node" presStyleLbl="revTx" presStyleIdx="4" presStyleCnt="5" custScaleX="157386">
        <dgm:presLayoutVars>
          <dgm:bulletEnabled val="1"/>
        </dgm:presLayoutVars>
      </dgm:prSet>
      <dgm:spPr/>
    </dgm:pt>
    <dgm:pt modelId="{3435B7C6-D7B4-48C6-9844-D7D5742361B6}" type="pres">
      <dgm:prSet presAssocID="{F2DAC3AE-4C6D-48EE-8541-75160E5F7960}" presName="sibTrans" presStyleLbl="node1" presStyleIdx="4" presStyleCnt="5"/>
      <dgm:spPr/>
    </dgm:pt>
  </dgm:ptLst>
  <dgm:cxnLst>
    <dgm:cxn modelId="{D7D02106-045A-4D13-8486-72FBF900D0A3}" type="presOf" srcId="{10D9205D-52A3-4CA2-B182-6711A90B98BB}" destId="{E9C922E8-B6BC-4F50-B543-D6929645907D}" srcOrd="0" destOrd="0" presId="urn:microsoft.com/office/officeart/2005/8/layout/cycle1"/>
    <dgm:cxn modelId="{AA634F0D-4677-43D2-8BB7-AC836E98F3AF}" type="presOf" srcId="{70D50328-A0C1-459C-96A8-C2ADC216B2DB}" destId="{BA6A4D26-2F0B-45B5-A393-C7857E3300C2}" srcOrd="0" destOrd="0" presId="urn:microsoft.com/office/officeart/2005/8/layout/cycle1"/>
    <dgm:cxn modelId="{3086743C-BFF1-42D1-B0F3-7881706608BD}" srcId="{70D50328-A0C1-459C-96A8-C2ADC216B2DB}" destId="{A3386F9D-48A1-4403-ACD2-096AAFA7A9E8}" srcOrd="0" destOrd="0" parTransId="{37B0026A-6ADE-43DD-B0A4-B642F0290000}" sibTransId="{10D9205D-52A3-4CA2-B182-6711A90B98BB}"/>
    <dgm:cxn modelId="{07614060-9AF4-4A33-AAAE-7EAD87692C22}" type="presOf" srcId="{83C127F1-2505-45CB-998E-6C4E82FEAB30}" destId="{D9AFA88F-C7C6-4FCC-B4E6-270AF46793A3}" srcOrd="0" destOrd="0" presId="urn:microsoft.com/office/officeart/2005/8/layout/cycle1"/>
    <dgm:cxn modelId="{9F557A60-92CF-41D2-85A3-C0B77CA7D731}" srcId="{70D50328-A0C1-459C-96A8-C2ADC216B2DB}" destId="{F8A8F8AA-6E0F-4AD0-AD57-2E0D87E7C094}" srcOrd="1" destOrd="0" parTransId="{75D5E204-3509-4387-8CC8-279228E2E911}" sibTransId="{4A4BFE17-1B77-47BB-8EC8-193E80F9789C}"/>
    <dgm:cxn modelId="{0AD90A66-5E28-47F4-8ECA-65CF070DB3E7}" type="presOf" srcId="{AA383EE0-E152-4A65-B67B-6C4A97146B9E}" destId="{52EF9E0E-AF31-4DB8-9C6C-CAC61071C85A}" srcOrd="0" destOrd="0" presId="urn:microsoft.com/office/officeart/2005/8/layout/cycle1"/>
    <dgm:cxn modelId="{CCC10D48-872A-4857-B512-272A7CBE43BD}" srcId="{70D50328-A0C1-459C-96A8-C2ADC216B2DB}" destId="{812A8763-C93A-4A21-B547-C237CDB29465}" srcOrd="2" destOrd="0" parTransId="{E70E1ACC-4000-4492-8129-405DF3BEE0E4}" sibTransId="{ABD484A5-8F46-4D5F-82DD-C41065336E23}"/>
    <dgm:cxn modelId="{BC8AF870-31EB-4916-8C6B-905814EA4ACE}" type="presOf" srcId="{ABD484A5-8F46-4D5F-82DD-C41065336E23}" destId="{0A91FFFA-7F91-4153-A2DA-98826E0663BE}" srcOrd="0" destOrd="0" presId="urn:microsoft.com/office/officeart/2005/8/layout/cycle1"/>
    <dgm:cxn modelId="{B8731D7F-4815-4798-83A5-F04F1E2B407D}" type="presOf" srcId="{4C2C4F34-75AB-46A5-9810-0AA56E0526F8}" destId="{3A18A158-13F4-498A-8308-23624FC533C3}" srcOrd="0" destOrd="0" presId="urn:microsoft.com/office/officeart/2005/8/layout/cycle1"/>
    <dgm:cxn modelId="{C41D9798-99C2-42EB-9B24-AD86955D6E33}" srcId="{70D50328-A0C1-459C-96A8-C2ADC216B2DB}" destId="{83C127F1-2505-45CB-998E-6C4E82FEAB30}" srcOrd="4" destOrd="0" parTransId="{C7F93A8B-04F6-4AFD-93DE-397C1C2C9C0A}" sibTransId="{F2DAC3AE-4C6D-48EE-8541-75160E5F7960}"/>
    <dgm:cxn modelId="{E5A640AA-02C3-4F8E-B8F6-E08B4B21691F}" type="presOf" srcId="{4A4BFE17-1B77-47BB-8EC8-193E80F9789C}" destId="{30806EC9-E168-41E9-BD6D-C516DF3D34A5}" srcOrd="0" destOrd="0" presId="urn:microsoft.com/office/officeart/2005/8/layout/cycle1"/>
    <dgm:cxn modelId="{C9589EBC-268C-452E-85DC-560F862D39BF}" type="presOf" srcId="{F8A8F8AA-6E0F-4AD0-AD57-2E0D87E7C094}" destId="{087B98A1-ABBE-4B23-BB4F-2651E7BC4B2E}" srcOrd="0" destOrd="0" presId="urn:microsoft.com/office/officeart/2005/8/layout/cycle1"/>
    <dgm:cxn modelId="{BFBD1BC2-DB1C-4404-87D9-FF6B7ACEA5B7}" type="presOf" srcId="{F2DAC3AE-4C6D-48EE-8541-75160E5F7960}" destId="{3435B7C6-D7B4-48C6-9844-D7D5742361B6}" srcOrd="0" destOrd="0" presId="urn:microsoft.com/office/officeart/2005/8/layout/cycle1"/>
    <dgm:cxn modelId="{FF1391D1-C227-4F6B-A1E9-E0D2DD2205F1}" srcId="{70D50328-A0C1-459C-96A8-C2ADC216B2DB}" destId="{4C2C4F34-75AB-46A5-9810-0AA56E0526F8}" srcOrd="3" destOrd="0" parTransId="{CA9B25B9-CC8B-4EFC-874C-7FC4B62E7C50}" sibTransId="{AA383EE0-E152-4A65-B67B-6C4A97146B9E}"/>
    <dgm:cxn modelId="{7A1922E1-5633-4A7D-8F98-880356799B73}" type="presOf" srcId="{812A8763-C93A-4A21-B547-C237CDB29465}" destId="{AAC8B419-B477-43EE-9A6C-6F5C36425C9D}" srcOrd="0" destOrd="0" presId="urn:microsoft.com/office/officeart/2005/8/layout/cycle1"/>
    <dgm:cxn modelId="{FA2CE5F6-583C-410C-8293-E42027B49001}" type="presOf" srcId="{A3386F9D-48A1-4403-ACD2-096AAFA7A9E8}" destId="{A64C6301-1152-447C-B0A7-88D9FBEEBEEA}" srcOrd="0" destOrd="0" presId="urn:microsoft.com/office/officeart/2005/8/layout/cycle1"/>
    <dgm:cxn modelId="{F0EEC472-CF18-47E9-9FD9-C210ACA6237A}" type="presParOf" srcId="{BA6A4D26-2F0B-45B5-A393-C7857E3300C2}" destId="{B7165E6E-73FC-404A-8622-C5642CE808B5}" srcOrd="0" destOrd="0" presId="urn:microsoft.com/office/officeart/2005/8/layout/cycle1"/>
    <dgm:cxn modelId="{B40AB2B3-38C0-42EF-88E4-1F708C135785}" type="presParOf" srcId="{BA6A4D26-2F0B-45B5-A393-C7857E3300C2}" destId="{A64C6301-1152-447C-B0A7-88D9FBEEBEEA}" srcOrd="1" destOrd="0" presId="urn:microsoft.com/office/officeart/2005/8/layout/cycle1"/>
    <dgm:cxn modelId="{87854B03-542F-4D74-BA08-D5C25B216026}" type="presParOf" srcId="{BA6A4D26-2F0B-45B5-A393-C7857E3300C2}" destId="{E9C922E8-B6BC-4F50-B543-D6929645907D}" srcOrd="2" destOrd="0" presId="urn:microsoft.com/office/officeart/2005/8/layout/cycle1"/>
    <dgm:cxn modelId="{E67A9521-57A3-4EF7-8D2D-3C1F427DFBFC}" type="presParOf" srcId="{BA6A4D26-2F0B-45B5-A393-C7857E3300C2}" destId="{B4A75748-E5E3-4B23-BE4F-20595AC16942}" srcOrd="3" destOrd="0" presId="urn:microsoft.com/office/officeart/2005/8/layout/cycle1"/>
    <dgm:cxn modelId="{44255F9F-E6F0-4734-8E15-927EEBD052B1}" type="presParOf" srcId="{BA6A4D26-2F0B-45B5-A393-C7857E3300C2}" destId="{087B98A1-ABBE-4B23-BB4F-2651E7BC4B2E}" srcOrd="4" destOrd="0" presId="urn:microsoft.com/office/officeart/2005/8/layout/cycle1"/>
    <dgm:cxn modelId="{7CC87599-4868-421C-958A-FF607C314130}" type="presParOf" srcId="{BA6A4D26-2F0B-45B5-A393-C7857E3300C2}" destId="{30806EC9-E168-41E9-BD6D-C516DF3D34A5}" srcOrd="5" destOrd="0" presId="urn:microsoft.com/office/officeart/2005/8/layout/cycle1"/>
    <dgm:cxn modelId="{2A8075E4-2EBC-4BA3-9637-C5A82EEA36B2}" type="presParOf" srcId="{BA6A4D26-2F0B-45B5-A393-C7857E3300C2}" destId="{5055768F-996C-4552-9926-DDC7B619ACA1}" srcOrd="6" destOrd="0" presId="urn:microsoft.com/office/officeart/2005/8/layout/cycle1"/>
    <dgm:cxn modelId="{7B780CCF-1063-474A-8880-E0329ECEDD8C}" type="presParOf" srcId="{BA6A4D26-2F0B-45B5-A393-C7857E3300C2}" destId="{AAC8B419-B477-43EE-9A6C-6F5C36425C9D}" srcOrd="7" destOrd="0" presId="urn:microsoft.com/office/officeart/2005/8/layout/cycle1"/>
    <dgm:cxn modelId="{DD430FFC-F3BE-422A-A3AE-EA730F2B4BC7}" type="presParOf" srcId="{BA6A4D26-2F0B-45B5-A393-C7857E3300C2}" destId="{0A91FFFA-7F91-4153-A2DA-98826E0663BE}" srcOrd="8" destOrd="0" presId="urn:microsoft.com/office/officeart/2005/8/layout/cycle1"/>
    <dgm:cxn modelId="{B479A605-BCE9-4ECB-B926-292DBB56211E}" type="presParOf" srcId="{BA6A4D26-2F0B-45B5-A393-C7857E3300C2}" destId="{D0CB33B6-EA47-4AFF-8482-4FC8CEEF5277}" srcOrd="9" destOrd="0" presId="urn:microsoft.com/office/officeart/2005/8/layout/cycle1"/>
    <dgm:cxn modelId="{F7CDAF29-6D02-4F63-9EDB-7DC3C63B4326}" type="presParOf" srcId="{BA6A4D26-2F0B-45B5-A393-C7857E3300C2}" destId="{3A18A158-13F4-498A-8308-23624FC533C3}" srcOrd="10" destOrd="0" presId="urn:microsoft.com/office/officeart/2005/8/layout/cycle1"/>
    <dgm:cxn modelId="{A8909872-D961-486D-816B-684412BD83EA}" type="presParOf" srcId="{BA6A4D26-2F0B-45B5-A393-C7857E3300C2}" destId="{52EF9E0E-AF31-4DB8-9C6C-CAC61071C85A}" srcOrd="11" destOrd="0" presId="urn:microsoft.com/office/officeart/2005/8/layout/cycle1"/>
    <dgm:cxn modelId="{9B90C584-6604-46A8-B42C-2747939D3FA5}" type="presParOf" srcId="{BA6A4D26-2F0B-45B5-A393-C7857E3300C2}" destId="{10A92B46-D8B1-40F0-A526-A0D9C0269F21}" srcOrd="12" destOrd="0" presId="urn:microsoft.com/office/officeart/2005/8/layout/cycle1"/>
    <dgm:cxn modelId="{712B0CDC-F01B-48C4-9CC6-CE1A8C212168}" type="presParOf" srcId="{BA6A4D26-2F0B-45B5-A393-C7857E3300C2}" destId="{D9AFA88F-C7C6-4FCC-B4E6-270AF46793A3}" srcOrd="13" destOrd="0" presId="urn:microsoft.com/office/officeart/2005/8/layout/cycle1"/>
    <dgm:cxn modelId="{CBA348D8-E6F9-42C9-AD14-FC4997F23347}" type="presParOf" srcId="{BA6A4D26-2F0B-45B5-A393-C7857E3300C2}" destId="{3435B7C6-D7B4-48C6-9844-D7D5742361B6}"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4C6301-1152-447C-B0A7-88D9FBEEBEEA}">
      <dsp:nvSpPr>
        <dsp:cNvPr id="0" name=""/>
        <dsp:cNvSpPr/>
      </dsp:nvSpPr>
      <dsp:spPr>
        <a:xfrm>
          <a:off x="3783149" y="29039"/>
          <a:ext cx="989409" cy="989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b="1" kern="1200" dirty="0">
              <a:solidFill>
                <a:schemeClr val="tx1"/>
              </a:solidFill>
            </a:rPr>
            <a:t>Prevention</a:t>
          </a:r>
        </a:p>
      </dsp:txBody>
      <dsp:txXfrm>
        <a:off x="3783149" y="29039"/>
        <a:ext cx="989409" cy="989409"/>
      </dsp:txXfrm>
    </dsp:sp>
    <dsp:sp modelId="{E9C922E8-B6BC-4F50-B543-D6929645907D}">
      <dsp:nvSpPr>
        <dsp:cNvPr id="0" name=""/>
        <dsp:cNvSpPr/>
      </dsp:nvSpPr>
      <dsp:spPr>
        <a:xfrm>
          <a:off x="1452600" y="42"/>
          <a:ext cx="3713485" cy="3713485"/>
        </a:xfrm>
        <a:prstGeom prst="circularArrow">
          <a:avLst>
            <a:gd name="adj1" fmla="val 5196"/>
            <a:gd name="adj2" fmla="val 335575"/>
            <a:gd name="adj3" fmla="val 21294618"/>
            <a:gd name="adj4" fmla="val 19765033"/>
            <a:gd name="adj5" fmla="val 6061"/>
          </a:avLst>
        </a:prstGeom>
        <a:solidFill>
          <a:srgbClr val="B5BD0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7B98A1-ABBE-4B23-BB4F-2651E7BC4B2E}">
      <dsp:nvSpPr>
        <dsp:cNvPr id="0" name=""/>
        <dsp:cNvSpPr/>
      </dsp:nvSpPr>
      <dsp:spPr>
        <a:xfrm>
          <a:off x="4154761" y="1871257"/>
          <a:ext cx="1443331" cy="989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b="1" kern="1200" dirty="0">
              <a:solidFill>
                <a:schemeClr val="tx1"/>
              </a:solidFill>
            </a:rPr>
            <a:t>Crisis containment</a:t>
          </a:r>
        </a:p>
      </dsp:txBody>
      <dsp:txXfrm>
        <a:off x="4154761" y="1871257"/>
        <a:ext cx="1443331" cy="989409"/>
      </dsp:txXfrm>
    </dsp:sp>
    <dsp:sp modelId="{30806EC9-E168-41E9-BD6D-C516DF3D34A5}">
      <dsp:nvSpPr>
        <dsp:cNvPr id="0" name=""/>
        <dsp:cNvSpPr/>
      </dsp:nvSpPr>
      <dsp:spPr>
        <a:xfrm>
          <a:off x="1450998" y="2132"/>
          <a:ext cx="3713485" cy="3713485"/>
        </a:xfrm>
        <a:prstGeom prst="circularArrow">
          <a:avLst>
            <a:gd name="adj1" fmla="val 5196"/>
            <a:gd name="adj2" fmla="val 335575"/>
            <a:gd name="adj3" fmla="val 3656188"/>
            <a:gd name="adj4" fmla="val 2246630"/>
            <a:gd name="adj5" fmla="val 6061"/>
          </a:avLst>
        </a:prstGeom>
        <a:solidFill>
          <a:srgbClr val="B5BD0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C8B419-B477-43EE-9A6C-6F5C36425C9D}">
      <dsp:nvSpPr>
        <dsp:cNvPr id="0" name=""/>
        <dsp:cNvSpPr/>
      </dsp:nvSpPr>
      <dsp:spPr>
        <a:xfrm>
          <a:off x="2654690" y="3011090"/>
          <a:ext cx="1309305" cy="989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b="1" kern="1200" dirty="0">
              <a:solidFill>
                <a:schemeClr val="tx1"/>
              </a:solidFill>
            </a:rPr>
            <a:t>Investigation</a:t>
          </a:r>
        </a:p>
      </dsp:txBody>
      <dsp:txXfrm>
        <a:off x="2654690" y="3011090"/>
        <a:ext cx="1309305" cy="989409"/>
      </dsp:txXfrm>
    </dsp:sp>
    <dsp:sp modelId="{0A91FFFA-7F91-4153-A2DA-98826E0663BE}">
      <dsp:nvSpPr>
        <dsp:cNvPr id="0" name=""/>
        <dsp:cNvSpPr/>
      </dsp:nvSpPr>
      <dsp:spPr>
        <a:xfrm>
          <a:off x="1454202" y="2132"/>
          <a:ext cx="3713485" cy="3713485"/>
        </a:xfrm>
        <a:prstGeom prst="circularArrow">
          <a:avLst>
            <a:gd name="adj1" fmla="val 5196"/>
            <a:gd name="adj2" fmla="val 335575"/>
            <a:gd name="adj3" fmla="val 8217795"/>
            <a:gd name="adj4" fmla="val 6808236"/>
            <a:gd name="adj5" fmla="val 6061"/>
          </a:avLst>
        </a:prstGeom>
        <a:solidFill>
          <a:srgbClr val="B5BD0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18A158-13F4-498A-8308-23624FC533C3}">
      <dsp:nvSpPr>
        <dsp:cNvPr id="0" name=""/>
        <dsp:cNvSpPr/>
      </dsp:nvSpPr>
      <dsp:spPr>
        <a:xfrm>
          <a:off x="1247554" y="1871257"/>
          <a:ext cx="989409" cy="989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b="1" kern="1200" dirty="0">
              <a:solidFill>
                <a:schemeClr val="tx1"/>
              </a:solidFill>
            </a:rPr>
            <a:t>Disciplinary hearings</a:t>
          </a:r>
        </a:p>
      </dsp:txBody>
      <dsp:txXfrm>
        <a:off x="1247554" y="1871257"/>
        <a:ext cx="989409" cy="989409"/>
      </dsp:txXfrm>
    </dsp:sp>
    <dsp:sp modelId="{52EF9E0E-AF31-4DB8-9C6C-CAC61071C85A}">
      <dsp:nvSpPr>
        <dsp:cNvPr id="0" name=""/>
        <dsp:cNvSpPr/>
      </dsp:nvSpPr>
      <dsp:spPr>
        <a:xfrm>
          <a:off x="1452600" y="42"/>
          <a:ext cx="3713485" cy="3713485"/>
        </a:xfrm>
        <a:prstGeom prst="circularArrow">
          <a:avLst>
            <a:gd name="adj1" fmla="val 5196"/>
            <a:gd name="adj2" fmla="val 335575"/>
            <a:gd name="adj3" fmla="val 12299392"/>
            <a:gd name="adj4" fmla="val 10769807"/>
            <a:gd name="adj5" fmla="val 6061"/>
          </a:avLst>
        </a:prstGeom>
        <a:solidFill>
          <a:srgbClr val="B5BD0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AFA88F-C7C6-4FCC-B4E6-270AF46793A3}">
      <dsp:nvSpPr>
        <dsp:cNvPr id="0" name=""/>
        <dsp:cNvSpPr/>
      </dsp:nvSpPr>
      <dsp:spPr>
        <a:xfrm>
          <a:off x="1562235" y="29039"/>
          <a:ext cx="1557192" cy="989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b="1" kern="1200" dirty="0">
              <a:solidFill>
                <a:schemeClr val="tx1"/>
              </a:solidFill>
            </a:rPr>
            <a:t>Resilience strengthening</a:t>
          </a:r>
        </a:p>
      </dsp:txBody>
      <dsp:txXfrm>
        <a:off x="1562235" y="29039"/>
        <a:ext cx="1557192" cy="989409"/>
      </dsp:txXfrm>
    </dsp:sp>
    <dsp:sp modelId="{3435B7C6-D7B4-48C6-9844-D7D5742361B6}">
      <dsp:nvSpPr>
        <dsp:cNvPr id="0" name=""/>
        <dsp:cNvSpPr/>
      </dsp:nvSpPr>
      <dsp:spPr>
        <a:xfrm>
          <a:off x="1452600" y="42"/>
          <a:ext cx="3713485" cy="3713485"/>
        </a:xfrm>
        <a:prstGeom prst="circularArrow">
          <a:avLst>
            <a:gd name="adj1" fmla="val 5196"/>
            <a:gd name="adj2" fmla="val 335575"/>
            <a:gd name="adj3" fmla="val 16867108"/>
            <a:gd name="adj4" fmla="val 15802888"/>
            <a:gd name="adj5" fmla="val 6061"/>
          </a:avLst>
        </a:prstGeom>
        <a:solidFill>
          <a:srgbClr val="B5BD0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6485C7E-F9A2-CC91-248D-06EA1BE1F109}"/>
              </a:ext>
            </a:extLst>
          </p:cNvPr>
          <p:cNvSpPr>
            <a:spLocks noGrp="1"/>
          </p:cNvSpPr>
          <p:nvPr>
            <p:ph type="hdr" sz="quarter"/>
          </p:nvPr>
        </p:nvSpPr>
        <p:spPr>
          <a:xfrm>
            <a:off x="0" y="0"/>
            <a:ext cx="4633913" cy="379413"/>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0F690CB3-2B35-8111-EF50-9AC28F3792A3}"/>
              </a:ext>
            </a:extLst>
          </p:cNvPr>
          <p:cNvSpPr>
            <a:spLocks noGrp="1"/>
          </p:cNvSpPr>
          <p:nvPr>
            <p:ph type="dt" sz="quarter" idx="1"/>
          </p:nvPr>
        </p:nvSpPr>
        <p:spPr>
          <a:xfrm>
            <a:off x="6057900" y="0"/>
            <a:ext cx="4632325" cy="379413"/>
          </a:xfrm>
          <a:prstGeom prst="rect">
            <a:avLst/>
          </a:prstGeom>
        </p:spPr>
        <p:txBody>
          <a:bodyPr vert="horz" lIns="91440" tIns="45720" rIns="91440" bIns="45720" rtlCol="0"/>
          <a:lstStyle>
            <a:lvl1pPr algn="r">
              <a:defRPr sz="1200"/>
            </a:lvl1pPr>
          </a:lstStyle>
          <a:p>
            <a:fld id="{97459D23-B8EF-48BD-950B-D19596ECA57C}" type="datetimeFigureOut">
              <a:rPr lang="en-GB" smtClean="0"/>
              <a:t>24/02/2025</a:t>
            </a:fld>
            <a:endParaRPr lang="en-GB" dirty="0"/>
          </a:p>
        </p:txBody>
      </p:sp>
      <p:sp>
        <p:nvSpPr>
          <p:cNvPr id="4" name="Footer Placeholder 3">
            <a:extLst>
              <a:ext uri="{FF2B5EF4-FFF2-40B4-BE49-F238E27FC236}">
                <a16:creationId xmlns:a16="http://schemas.microsoft.com/office/drawing/2014/main" id="{1975AD6D-BBB1-9E6C-7268-5B3AA1E0843A}"/>
              </a:ext>
            </a:extLst>
          </p:cNvPr>
          <p:cNvSpPr>
            <a:spLocks noGrp="1"/>
          </p:cNvSpPr>
          <p:nvPr>
            <p:ph type="ftr" sz="quarter" idx="2"/>
          </p:nvPr>
        </p:nvSpPr>
        <p:spPr>
          <a:xfrm>
            <a:off x="0" y="7183438"/>
            <a:ext cx="4633913" cy="379412"/>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D641487F-A6E1-FB70-2BC9-5A3FEC022F1E}"/>
              </a:ext>
            </a:extLst>
          </p:cNvPr>
          <p:cNvSpPr>
            <a:spLocks noGrp="1"/>
          </p:cNvSpPr>
          <p:nvPr>
            <p:ph type="sldNum" sz="quarter" idx="3"/>
          </p:nvPr>
        </p:nvSpPr>
        <p:spPr>
          <a:xfrm>
            <a:off x="6057900" y="7183438"/>
            <a:ext cx="4632325" cy="379412"/>
          </a:xfrm>
          <a:prstGeom prst="rect">
            <a:avLst/>
          </a:prstGeom>
        </p:spPr>
        <p:txBody>
          <a:bodyPr vert="horz" lIns="91440" tIns="45720" rIns="91440" bIns="45720" rtlCol="0" anchor="b"/>
          <a:lstStyle>
            <a:lvl1pPr algn="r">
              <a:defRPr sz="1200"/>
            </a:lvl1pPr>
          </a:lstStyle>
          <a:p>
            <a:fld id="{81D60806-4DB5-4FAB-9FF1-3F32FB2E343B}" type="slidenum">
              <a:rPr lang="en-GB" smtClean="0"/>
              <a:t>‹#›</a:t>
            </a:fld>
            <a:endParaRPr lang="en-GB" dirty="0"/>
          </a:p>
        </p:txBody>
      </p:sp>
    </p:spTree>
    <p:extLst>
      <p:ext uri="{BB962C8B-B14F-4D97-AF65-F5344CB8AC3E}">
        <p14:creationId xmlns:p14="http://schemas.microsoft.com/office/powerpoint/2010/main" val="1683654355"/>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382" userDrawn="1">
          <p15:clr>
            <a:srgbClr val="F26B43"/>
          </p15:clr>
        </p15:guide>
        <p15:guide id="2" pos="3368"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633913" cy="379413"/>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6057900" y="0"/>
            <a:ext cx="4632325" cy="379413"/>
          </a:xfrm>
          <a:prstGeom prst="rect">
            <a:avLst/>
          </a:prstGeom>
        </p:spPr>
        <p:txBody>
          <a:bodyPr vert="horz" lIns="91440" tIns="45720" rIns="91440" bIns="45720" rtlCol="0"/>
          <a:lstStyle>
            <a:lvl1pPr algn="r">
              <a:defRPr sz="1200"/>
            </a:lvl1pPr>
          </a:lstStyle>
          <a:p>
            <a:fld id="{FE9F6C17-069B-4035-845B-A6C2D6E4D334}" type="datetimeFigureOut">
              <a:rPr lang="en-GB" smtClean="0"/>
              <a:t>24/02/2025</a:t>
            </a:fld>
            <a:endParaRPr lang="en-GB" dirty="0"/>
          </a:p>
        </p:txBody>
      </p:sp>
      <p:sp>
        <p:nvSpPr>
          <p:cNvPr id="4" name="Slide Image Placeholder 3"/>
          <p:cNvSpPr>
            <a:spLocks noGrp="1" noRot="1" noChangeAspect="1"/>
          </p:cNvSpPr>
          <p:nvPr>
            <p:ph type="sldImg" idx="2"/>
          </p:nvPr>
        </p:nvSpPr>
        <p:spPr>
          <a:xfrm>
            <a:off x="3543300" y="946150"/>
            <a:ext cx="3606800" cy="2551113"/>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1069975" y="3640138"/>
            <a:ext cx="8553450" cy="29781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7183438"/>
            <a:ext cx="4633913" cy="37941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6057900" y="7183438"/>
            <a:ext cx="4632325" cy="379412"/>
          </a:xfrm>
          <a:prstGeom prst="rect">
            <a:avLst/>
          </a:prstGeom>
        </p:spPr>
        <p:txBody>
          <a:bodyPr vert="horz" lIns="91440" tIns="45720" rIns="91440" bIns="45720" rtlCol="0" anchor="b"/>
          <a:lstStyle>
            <a:lvl1pPr algn="r">
              <a:defRPr sz="1200"/>
            </a:lvl1pPr>
          </a:lstStyle>
          <a:p>
            <a:fld id="{6952FD36-8EA9-40CA-8154-52AEF4DF6185}" type="slidenum">
              <a:rPr lang="en-GB" smtClean="0"/>
              <a:t>‹#›</a:t>
            </a:fld>
            <a:endParaRPr lang="en-GB" dirty="0"/>
          </a:p>
        </p:txBody>
      </p:sp>
    </p:spTree>
    <p:extLst>
      <p:ext uri="{BB962C8B-B14F-4D97-AF65-F5344CB8AC3E}">
        <p14:creationId xmlns:p14="http://schemas.microsoft.com/office/powerpoint/2010/main" val="1392837655"/>
      </p:ext>
    </p:extLst>
  </p:cSld>
  <p:clrMap bg1="lt1" tx1="dk1" bg2="lt2" tx2="dk2" accent1="accent1" accent2="accent2" accent3="accent3" accent4="accent4" accent5="accent5" accent6="accent6" hlink="hlink" folHlink="folHlink"/>
  <p:notesStyle>
    <a:lvl1pPr marL="0" algn="l" defTabSz="914101" rtl="0" eaLnBrk="1" latinLnBrk="0" hangingPunct="1">
      <a:defRPr sz="1200" kern="1200">
        <a:solidFill>
          <a:schemeClr val="tx1"/>
        </a:solidFill>
        <a:latin typeface="+mn-lt"/>
        <a:ea typeface="+mn-ea"/>
        <a:cs typeface="+mn-cs"/>
      </a:defRPr>
    </a:lvl1pPr>
    <a:lvl2pPr marL="457050" algn="l" defTabSz="914101" rtl="0" eaLnBrk="1" latinLnBrk="0" hangingPunct="1">
      <a:defRPr sz="1200" kern="1200">
        <a:solidFill>
          <a:schemeClr val="tx1"/>
        </a:solidFill>
        <a:latin typeface="+mn-lt"/>
        <a:ea typeface="+mn-ea"/>
        <a:cs typeface="+mn-cs"/>
      </a:defRPr>
    </a:lvl2pPr>
    <a:lvl3pPr marL="914101" algn="l" defTabSz="914101" rtl="0" eaLnBrk="1" latinLnBrk="0" hangingPunct="1">
      <a:defRPr sz="1200" kern="1200">
        <a:solidFill>
          <a:schemeClr val="tx1"/>
        </a:solidFill>
        <a:latin typeface="+mn-lt"/>
        <a:ea typeface="+mn-ea"/>
        <a:cs typeface="+mn-cs"/>
      </a:defRPr>
    </a:lvl3pPr>
    <a:lvl4pPr marL="1371151" algn="l" defTabSz="914101" rtl="0" eaLnBrk="1" latinLnBrk="0" hangingPunct="1">
      <a:defRPr sz="1200" kern="1200">
        <a:solidFill>
          <a:schemeClr val="tx1"/>
        </a:solidFill>
        <a:latin typeface="+mn-lt"/>
        <a:ea typeface="+mn-ea"/>
        <a:cs typeface="+mn-cs"/>
      </a:defRPr>
    </a:lvl4pPr>
    <a:lvl5pPr marL="1828200" algn="l" defTabSz="914101" rtl="0" eaLnBrk="1" latinLnBrk="0" hangingPunct="1">
      <a:defRPr sz="1200" kern="1200">
        <a:solidFill>
          <a:schemeClr val="tx1"/>
        </a:solidFill>
        <a:latin typeface="+mn-lt"/>
        <a:ea typeface="+mn-ea"/>
        <a:cs typeface="+mn-cs"/>
      </a:defRPr>
    </a:lvl5pPr>
    <a:lvl6pPr marL="2285251" algn="l" defTabSz="914101" rtl="0" eaLnBrk="1" latinLnBrk="0" hangingPunct="1">
      <a:defRPr sz="1200" kern="1200">
        <a:solidFill>
          <a:schemeClr val="tx1"/>
        </a:solidFill>
        <a:latin typeface="+mn-lt"/>
        <a:ea typeface="+mn-ea"/>
        <a:cs typeface="+mn-cs"/>
      </a:defRPr>
    </a:lvl6pPr>
    <a:lvl7pPr marL="2742300" algn="l" defTabSz="914101" rtl="0" eaLnBrk="1" latinLnBrk="0" hangingPunct="1">
      <a:defRPr sz="1200" kern="1200">
        <a:solidFill>
          <a:schemeClr val="tx1"/>
        </a:solidFill>
        <a:latin typeface="+mn-lt"/>
        <a:ea typeface="+mn-ea"/>
        <a:cs typeface="+mn-cs"/>
      </a:defRPr>
    </a:lvl7pPr>
    <a:lvl8pPr marL="3199352" algn="l" defTabSz="914101" rtl="0" eaLnBrk="1" latinLnBrk="0" hangingPunct="1">
      <a:defRPr sz="1200" kern="1200">
        <a:solidFill>
          <a:schemeClr val="tx1"/>
        </a:solidFill>
        <a:latin typeface="+mn-lt"/>
        <a:ea typeface="+mn-ea"/>
        <a:cs typeface="+mn-cs"/>
      </a:defRPr>
    </a:lvl8pPr>
    <a:lvl9pPr marL="3656402" algn="l" defTabSz="914101"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3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Master" Target="../slideMasters/slideMaster2.xml"/><Relationship Id="rId5" Type="http://schemas.openxmlformats.org/officeDocument/2006/relationships/image" Target="../media/image1.png"/><Relationship Id="rId4" Type="http://schemas.openxmlformats.org/officeDocument/2006/relationships/image" Target="../media/image6.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elcome introduction">
    <p:spTree>
      <p:nvGrpSpPr>
        <p:cNvPr id="1" name=""/>
        <p:cNvGrpSpPr/>
        <p:nvPr/>
      </p:nvGrpSpPr>
      <p:grpSpPr>
        <a:xfrm>
          <a:off x="0" y="0"/>
          <a:ext cx="0" cy="0"/>
          <a:chOff x="0" y="0"/>
          <a:chExt cx="0" cy="0"/>
        </a:xfrm>
      </p:grpSpPr>
      <p:sp>
        <p:nvSpPr>
          <p:cNvPr id="10" name="object 2">
            <a:extLst>
              <a:ext uri="{FF2B5EF4-FFF2-40B4-BE49-F238E27FC236}">
                <a16:creationId xmlns:a16="http://schemas.microsoft.com/office/drawing/2014/main" id="{B3D1C4DC-1DEC-9BF5-5E3B-5690BCDCEEC8}"/>
              </a:ext>
            </a:extLst>
          </p:cNvPr>
          <p:cNvSpPr/>
          <p:nvPr userDrawn="1"/>
        </p:nvSpPr>
        <p:spPr>
          <a:xfrm>
            <a:off x="1" y="14"/>
            <a:ext cx="10691812" cy="7559663"/>
          </a:xfrm>
          <a:custGeom>
            <a:avLst/>
            <a:gdLst/>
            <a:ahLst/>
            <a:cxnLst/>
            <a:rect l="l" t="t" r="r" b="b"/>
            <a:pathLst>
              <a:path w="10692130" h="7560309">
                <a:moveTo>
                  <a:pt x="10692003" y="0"/>
                </a:moveTo>
                <a:lnTo>
                  <a:pt x="0" y="0"/>
                </a:lnTo>
                <a:lnTo>
                  <a:pt x="0" y="7559992"/>
                </a:lnTo>
                <a:lnTo>
                  <a:pt x="10692003" y="7559992"/>
                </a:lnTo>
                <a:lnTo>
                  <a:pt x="10692003" y="0"/>
                </a:lnTo>
                <a:close/>
              </a:path>
            </a:pathLst>
          </a:custGeom>
          <a:blipFill dpi="0" rotWithShape="1">
            <a:blip r:embed="rId2">
              <a:extLst>
                <a:ext uri="{28A0092B-C50C-407E-A947-70E740481C1C}">
                  <a14:useLocalDpi xmlns:a14="http://schemas.microsoft.com/office/drawing/2010/main" val="0"/>
                </a:ext>
              </a:extLst>
            </a:blip>
            <a:srcRect/>
            <a:stretch>
              <a:fillRect/>
            </a:stretch>
          </a:blipFill>
        </p:spPr>
        <p:txBody>
          <a:bodyPr wrap="square" lIns="0" tIns="0" rIns="0" bIns="0" rtlCol="0"/>
          <a:lstStyle/>
          <a:p>
            <a:endParaRPr dirty="0"/>
          </a:p>
        </p:txBody>
      </p:sp>
      <p:pic>
        <p:nvPicPr>
          <p:cNvPr id="11" name="Picture 10">
            <a:extLst>
              <a:ext uri="{FF2B5EF4-FFF2-40B4-BE49-F238E27FC236}">
                <a16:creationId xmlns:a16="http://schemas.microsoft.com/office/drawing/2014/main" id="{24535589-4C18-9345-C6DC-9B8B3B889B6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58719" y="433477"/>
            <a:ext cx="1081639" cy="463620"/>
          </a:xfrm>
          <a:prstGeom prst="rect">
            <a:avLst/>
          </a:prstGeom>
        </p:spPr>
      </p:pic>
      <p:sp>
        <p:nvSpPr>
          <p:cNvPr id="12" name="Text Placeholder 11">
            <a:extLst>
              <a:ext uri="{FF2B5EF4-FFF2-40B4-BE49-F238E27FC236}">
                <a16:creationId xmlns:a16="http://schemas.microsoft.com/office/drawing/2014/main" id="{AEF825A4-5083-F493-77AC-C1433C5E56D7}"/>
              </a:ext>
            </a:extLst>
          </p:cNvPr>
          <p:cNvSpPr txBox="1">
            <a:spLocks/>
          </p:cNvSpPr>
          <p:nvPr userDrawn="1"/>
        </p:nvSpPr>
        <p:spPr>
          <a:xfrm>
            <a:off x="558719" y="6982070"/>
            <a:ext cx="1583309" cy="180899"/>
          </a:xfrm>
          <a:prstGeom prst="rect">
            <a:avLst/>
          </a:prstGeom>
        </p:spPr>
        <p:txBody>
          <a:bodyPr lIns="0" tIns="0"/>
          <a:lstStyle>
            <a:lvl1pPr marL="0" algn="l">
              <a:lnSpc>
                <a:spcPts val="1300"/>
              </a:lnSpc>
              <a:spcBef>
                <a:spcPts val="0"/>
              </a:spcBef>
              <a:defRPr sz="1300">
                <a:solidFill>
                  <a:srgbClr val="004F59"/>
                </a:solidFill>
                <a:latin typeface="Lucida Sans Unicode" panose="020B0602030504020204" pitchFamily="34" charset="0"/>
                <a:ea typeface="+mn-ea"/>
                <a:cs typeface="Lucida Sans Unicode" panose="020B0602030504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1052" dirty="0">
                <a:solidFill>
                  <a:schemeClr val="bg1"/>
                </a:solidFill>
              </a:rPr>
              <a:t>weightmans.com</a:t>
            </a:r>
            <a:endParaRPr lang="en-GB" sz="1052" dirty="0">
              <a:solidFill>
                <a:schemeClr val="bg1"/>
              </a:solidFill>
            </a:endParaRPr>
          </a:p>
        </p:txBody>
      </p:sp>
      <p:sp>
        <p:nvSpPr>
          <p:cNvPr id="13" name="TextBox 12">
            <a:extLst>
              <a:ext uri="{FF2B5EF4-FFF2-40B4-BE49-F238E27FC236}">
                <a16:creationId xmlns:a16="http://schemas.microsoft.com/office/drawing/2014/main" id="{851F8454-7E35-777C-A1A6-29B30681E908}"/>
              </a:ext>
            </a:extLst>
          </p:cNvPr>
          <p:cNvSpPr txBox="1"/>
          <p:nvPr userDrawn="1"/>
        </p:nvSpPr>
        <p:spPr>
          <a:xfrm>
            <a:off x="2286741" y="6998386"/>
            <a:ext cx="395266" cy="143886"/>
          </a:xfrm>
          <a:prstGeom prst="rect">
            <a:avLst/>
          </a:prstGeom>
          <a:noFill/>
        </p:spPr>
        <p:txBody>
          <a:bodyPr wrap="square" lIns="0" tIns="0" rIns="0" bIns="0" rtlCol="0">
            <a:spAutoFit/>
          </a:bodyPr>
          <a:lstStyle/>
          <a:p>
            <a:fld id="{0321A59A-36AE-489E-9FD7-FE2BE64AFD91}" type="slidenum">
              <a:rPr lang="en-GB" sz="935" smtClean="0">
                <a:solidFill>
                  <a:schemeClr val="bg1"/>
                </a:solidFill>
                <a:latin typeface="Lucida Sans Unicode" panose="020B0602030504020204" pitchFamily="34" charset="0"/>
                <a:cs typeface="Lucida Sans Unicode" panose="020B0602030504020204" pitchFamily="34" charset="0"/>
              </a:rPr>
              <a:t>‹#›</a:t>
            </a:fld>
            <a:endParaRPr lang="en-GB" sz="935" dirty="0">
              <a:solidFill>
                <a:schemeClr val="bg1"/>
              </a:solidFill>
              <a:latin typeface="Lucida Sans Unicode" panose="020B0602030504020204" pitchFamily="34" charset="0"/>
              <a:cs typeface="Lucida Sans Unicode" panose="020B0602030504020204" pitchFamily="34" charset="0"/>
            </a:endParaRPr>
          </a:p>
        </p:txBody>
      </p:sp>
      <p:sp>
        <p:nvSpPr>
          <p:cNvPr id="2" name="Text Placeholder 8">
            <a:extLst>
              <a:ext uri="{FF2B5EF4-FFF2-40B4-BE49-F238E27FC236}">
                <a16:creationId xmlns:a16="http://schemas.microsoft.com/office/drawing/2014/main" id="{7E883372-D628-499F-048B-A267DFC41624}"/>
              </a:ext>
            </a:extLst>
          </p:cNvPr>
          <p:cNvSpPr txBox="1">
            <a:spLocks/>
          </p:cNvSpPr>
          <p:nvPr userDrawn="1"/>
        </p:nvSpPr>
        <p:spPr>
          <a:xfrm>
            <a:off x="8107959" y="6982068"/>
            <a:ext cx="2020376" cy="224822"/>
          </a:xfrm>
          <a:prstGeom prst="rect">
            <a:avLst/>
          </a:prstGeom>
        </p:spPr>
        <p:txBody>
          <a:bodyPr lIns="63618" tIns="0" rIns="79522"/>
          <a:lstStyle>
            <a:lvl1pPr marL="0">
              <a:defRPr sz="1300">
                <a:solidFill>
                  <a:srgbClr val="004F59"/>
                </a:solidFill>
                <a:latin typeface="Lucida Sans Unicode" panose="020B0602030504020204" pitchFamily="34" charset="0"/>
                <a:ea typeface="+mn-ea"/>
                <a:cs typeface="Lucida Sans Unicode" panose="020B0602030504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r"/>
            <a:r>
              <a:rPr lang="en-GB" sz="1052" dirty="0">
                <a:solidFill>
                  <a:schemeClr val="bg1"/>
                </a:solidFill>
              </a:rPr>
              <a:t>© Weightmans LLP</a:t>
            </a:r>
          </a:p>
        </p:txBody>
      </p:sp>
      <p:sp>
        <p:nvSpPr>
          <p:cNvPr id="4" name="Text Placeholder 3">
            <a:extLst>
              <a:ext uri="{FF2B5EF4-FFF2-40B4-BE49-F238E27FC236}">
                <a16:creationId xmlns:a16="http://schemas.microsoft.com/office/drawing/2014/main" id="{8F1F4042-A825-5513-2CCB-E3B4D2003AC6}"/>
              </a:ext>
            </a:extLst>
          </p:cNvPr>
          <p:cNvSpPr>
            <a:spLocks noGrp="1"/>
          </p:cNvSpPr>
          <p:nvPr>
            <p:ph type="body" sz="quarter" idx="13" hasCustomPrompt="1"/>
          </p:nvPr>
        </p:nvSpPr>
        <p:spPr>
          <a:xfrm>
            <a:off x="5380037" y="500221"/>
            <a:ext cx="4733925" cy="307815"/>
          </a:xfrm>
          <a:prstGeom prst="rect">
            <a:avLst/>
          </a:prstGeom>
        </p:spPr>
        <p:txBody>
          <a:bodyPr/>
          <a:lstStyle>
            <a:lvl1pPr marL="0" indent="0" algn="r">
              <a:buNone/>
              <a:defRPr sz="1050" spc="-10" baseline="0">
                <a:solidFill>
                  <a:schemeClr val="bg1"/>
                </a:solidFill>
                <a:latin typeface="Lucida Sans Unicode" panose="020B0602030504020204" pitchFamily="34" charset="0"/>
                <a:cs typeface="Lucida Sans Unicode" panose="020B0602030504020204" pitchFamily="34" charset="0"/>
              </a:defRPr>
            </a:lvl1pPr>
          </a:lstStyle>
          <a:p>
            <a:pPr lvl="0"/>
            <a:r>
              <a:rPr lang="en-US" dirty="0"/>
              <a:t>Click to edit document title</a:t>
            </a:r>
            <a:endParaRPr lang="en-GB" dirty="0"/>
          </a:p>
        </p:txBody>
      </p:sp>
      <p:sp>
        <p:nvSpPr>
          <p:cNvPr id="7" name="Text Placeholder 6">
            <a:extLst>
              <a:ext uri="{FF2B5EF4-FFF2-40B4-BE49-F238E27FC236}">
                <a16:creationId xmlns:a16="http://schemas.microsoft.com/office/drawing/2014/main" id="{24825518-29B1-DCC0-994E-7710FF0AC027}"/>
              </a:ext>
            </a:extLst>
          </p:cNvPr>
          <p:cNvSpPr>
            <a:spLocks noGrp="1"/>
          </p:cNvSpPr>
          <p:nvPr>
            <p:ph type="body" sz="quarter" idx="14"/>
          </p:nvPr>
        </p:nvSpPr>
        <p:spPr>
          <a:xfrm>
            <a:off x="552450" y="1417637"/>
            <a:ext cx="4835525" cy="5300663"/>
          </a:xfrm>
          <a:prstGeom prst="rect">
            <a:avLst/>
          </a:prstGeom>
        </p:spPr>
        <p:txBody>
          <a:bodyPr lIns="0" tIns="0" bIns="0"/>
          <a:lstStyle>
            <a:lvl1pPr marL="0" indent="0">
              <a:lnSpc>
                <a:spcPts val="1400"/>
              </a:lnSpc>
              <a:spcBef>
                <a:spcPts val="0"/>
              </a:spcBef>
              <a:spcAft>
                <a:spcPts val="200"/>
              </a:spcAft>
              <a:buNone/>
              <a:defRPr sz="1100" spc="-1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3216760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ingle bio_quote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FC9BBCC-7FF2-9C60-F14A-0B342A945AA9}"/>
              </a:ext>
            </a:extLst>
          </p:cNvPr>
          <p:cNvSpPr>
            <a:spLocks noGrp="1"/>
          </p:cNvSpPr>
          <p:nvPr>
            <p:ph type="body" sz="quarter" idx="10" hasCustomPrompt="1"/>
          </p:nvPr>
        </p:nvSpPr>
        <p:spPr>
          <a:xfrm>
            <a:off x="552450" y="1417637"/>
            <a:ext cx="8059738" cy="576263"/>
          </a:xfrm>
          <a:prstGeom prst="rect">
            <a:avLst/>
          </a:prstGeom>
        </p:spPr>
        <p:txBody>
          <a:bodyPr lIns="0" tIns="0" bIns="0"/>
          <a:lstStyle>
            <a:lvl1pPr marL="0" indent="0">
              <a:buNone/>
              <a:defRPr sz="2400" b="1" spc="0" baseline="0">
                <a:latin typeface="Lucida Sans Unicode" panose="020B0602030504020204" pitchFamily="34" charset="0"/>
                <a:cs typeface="Lucida Sans Unicode" panose="020B0602030504020204" pitchFamily="34" charset="0"/>
              </a:defRPr>
            </a:lvl1pPr>
          </a:lstStyle>
          <a:p>
            <a:pPr lvl="0"/>
            <a:r>
              <a:rPr lang="en-US" dirty="0"/>
              <a:t>Click to edit header </a:t>
            </a:r>
          </a:p>
        </p:txBody>
      </p:sp>
      <p:sp>
        <p:nvSpPr>
          <p:cNvPr id="8" name="Text Placeholder 7">
            <a:extLst>
              <a:ext uri="{FF2B5EF4-FFF2-40B4-BE49-F238E27FC236}">
                <a16:creationId xmlns:a16="http://schemas.microsoft.com/office/drawing/2014/main" id="{9AE2DF65-3394-806B-35FA-59F61B002872}"/>
              </a:ext>
            </a:extLst>
          </p:cNvPr>
          <p:cNvSpPr>
            <a:spLocks noGrp="1"/>
          </p:cNvSpPr>
          <p:nvPr>
            <p:ph type="body" sz="quarter" idx="11"/>
          </p:nvPr>
        </p:nvSpPr>
        <p:spPr>
          <a:xfrm>
            <a:off x="2976563" y="2255838"/>
            <a:ext cx="7153274" cy="4495800"/>
          </a:xfrm>
          <a:prstGeom prst="rect">
            <a:avLst/>
          </a:prstGeom>
        </p:spPr>
        <p:txBody>
          <a:bodyPr numCol="2" spcCol="468000"/>
          <a:lstStyle>
            <a:lvl1pPr marL="0" indent="0">
              <a:lnSpc>
                <a:spcPts val="1200"/>
              </a:lnSpc>
              <a:spcBef>
                <a:spcPts val="0"/>
              </a:spcBef>
              <a:spcAft>
                <a:spcPts val="200"/>
              </a:spcAft>
              <a:buNone/>
              <a:defRPr sz="900" spc="-10" baseline="0">
                <a:latin typeface="Lucida Sans Unicode" panose="020B0602030504020204" pitchFamily="34" charset="0"/>
                <a:cs typeface="Lucida Sans Unicode" panose="020B0602030504020204" pitchFamily="34" charset="0"/>
              </a:defRPr>
            </a:lvl1pPr>
            <a:lvl2pPr marL="271463" indent="0">
              <a:lnSpc>
                <a:spcPts val="1200"/>
              </a:lnSpc>
              <a:spcAft>
                <a:spcPts val="200"/>
              </a:spcAft>
              <a:buNone/>
              <a:defRPr sz="900" spc="-10" baseline="0">
                <a:latin typeface="Lucida Sans Unicode" panose="020B0602030504020204" pitchFamily="34" charset="0"/>
                <a:cs typeface="Lucida Sans Unicode" panose="020B0602030504020204" pitchFamily="34" charset="0"/>
              </a:defRPr>
            </a:lvl2pPr>
          </a:lstStyle>
          <a:p>
            <a:pPr lvl="0"/>
            <a:r>
              <a:rPr lang="en-US" dirty="0"/>
              <a:t>Click to edit Master text styles</a:t>
            </a:r>
          </a:p>
          <a:p>
            <a:pPr lvl="1"/>
            <a:r>
              <a:rPr lang="en-US" dirty="0"/>
              <a:t>Second level</a:t>
            </a:r>
          </a:p>
        </p:txBody>
      </p:sp>
      <p:sp>
        <p:nvSpPr>
          <p:cNvPr id="9" name="Text Placeholder 3">
            <a:extLst>
              <a:ext uri="{FF2B5EF4-FFF2-40B4-BE49-F238E27FC236}">
                <a16:creationId xmlns:a16="http://schemas.microsoft.com/office/drawing/2014/main" id="{493066D8-F5C8-381C-60E0-A7A36966037A}"/>
              </a:ext>
            </a:extLst>
          </p:cNvPr>
          <p:cNvSpPr>
            <a:spLocks noGrp="1"/>
          </p:cNvSpPr>
          <p:nvPr>
            <p:ph type="body" sz="quarter" idx="13" hasCustomPrompt="1"/>
          </p:nvPr>
        </p:nvSpPr>
        <p:spPr>
          <a:xfrm>
            <a:off x="5380037" y="500221"/>
            <a:ext cx="4733925" cy="307815"/>
          </a:xfrm>
          <a:prstGeom prst="rect">
            <a:avLst/>
          </a:prstGeom>
        </p:spPr>
        <p:txBody>
          <a:bodyPr/>
          <a:lstStyle>
            <a:lvl1pPr marL="0" indent="0" algn="r">
              <a:buNone/>
              <a:defRPr sz="1050" spc="-10" baseline="0">
                <a:solidFill>
                  <a:schemeClr val="tx1"/>
                </a:solidFill>
                <a:latin typeface="Lucida Sans Unicode" panose="020B0602030504020204" pitchFamily="34" charset="0"/>
                <a:cs typeface="Lucida Sans Unicode" panose="020B0602030504020204" pitchFamily="34" charset="0"/>
              </a:defRPr>
            </a:lvl1pPr>
          </a:lstStyle>
          <a:p>
            <a:pPr lvl="0"/>
            <a:r>
              <a:rPr lang="en-US" dirty="0"/>
              <a:t>Click to edit document title</a:t>
            </a:r>
            <a:endParaRPr lang="en-GB" dirty="0"/>
          </a:p>
        </p:txBody>
      </p:sp>
      <p:sp>
        <p:nvSpPr>
          <p:cNvPr id="19" name="Picture Placeholder 18">
            <a:extLst>
              <a:ext uri="{FF2B5EF4-FFF2-40B4-BE49-F238E27FC236}">
                <a16:creationId xmlns:a16="http://schemas.microsoft.com/office/drawing/2014/main" id="{63CF5EAA-641C-1E6F-A473-7A5181F8DBE0}"/>
              </a:ext>
            </a:extLst>
          </p:cNvPr>
          <p:cNvSpPr>
            <a:spLocks noGrp="1"/>
          </p:cNvSpPr>
          <p:nvPr>
            <p:ph type="pic" sz="quarter" idx="14" hasCustomPrompt="1"/>
          </p:nvPr>
        </p:nvSpPr>
        <p:spPr>
          <a:xfrm>
            <a:off x="561976" y="2255838"/>
            <a:ext cx="1604962" cy="1163637"/>
          </a:xfrm>
          <a:prstGeom prst="rect">
            <a:avLst/>
          </a:prstGeom>
        </p:spPr>
        <p:txBody>
          <a:bodyPr/>
          <a:lstStyle>
            <a:lvl1pPr marL="0" indent="0">
              <a:buNone/>
              <a:defRPr sz="900"/>
            </a:lvl1pPr>
          </a:lstStyle>
          <a:p>
            <a:r>
              <a:rPr lang="en-GB" dirty="0"/>
              <a:t>images</a:t>
            </a:r>
          </a:p>
        </p:txBody>
      </p:sp>
      <p:sp>
        <p:nvSpPr>
          <p:cNvPr id="24" name="Text Placeholder 23">
            <a:extLst>
              <a:ext uri="{FF2B5EF4-FFF2-40B4-BE49-F238E27FC236}">
                <a16:creationId xmlns:a16="http://schemas.microsoft.com/office/drawing/2014/main" id="{48C09474-C398-6E51-CB50-A64576E9FB18}"/>
              </a:ext>
            </a:extLst>
          </p:cNvPr>
          <p:cNvSpPr>
            <a:spLocks noGrp="1"/>
          </p:cNvSpPr>
          <p:nvPr>
            <p:ph type="body" sz="quarter" idx="16" hasCustomPrompt="1"/>
          </p:nvPr>
        </p:nvSpPr>
        <p:spPr>
          <a:xfrm>
            <a:off x="563550" y="3536950"/>
            <a:ext cx="2049463" cy="161408"/>
          </a:xfrm>
          <a:prstGeom prst="rect">
            <a:avLst/>
          </a:prstGeom>
        </p:spPr>
        <p:txBody>
          <a:bodyPr lIns="0" tIns="0" rIns="0" bIns="0"/>
          <a:lstStyle>
            <a:lvl1pPr marL="0" indent="0">
              <a:lnSpc>
                <a:spcPts val="1320"/>
              </a:lnSpc>
              <a:spcBef>
                <a:spcPts val="100"/>
              </a:spcBef>
              <a:buNone/>
              <a:defRPr sz="1100" b="1" baseline="0">
                <a:solidFill>
                  <a:schemeClr val="tx2"/>
                </a:solidFill>
              </a:defRPr>
            </a:lvl1pPr>
          </a:lstStyle>
          <a:p>
            <a:pPr lvl="0"/>
            <a:r>
              <a:rPr lang="en-US" dirty="0"/>
              <a:t>Name</a:t>
            </a:r>
          </a:p>
          <a:p>
            <a:pPr lvl="0"/>
            <a:endParaRPr lang="en-US" dirty="0"/>
          </a:p>
        </p:txBody>
      </p:sp>
      <p:sp>
        <p:nvSpPr>
          <p:cNvPr id="25" name="Text Placeholder 23">
            <a:extLst>
              <a:ext uri="{FF2B5EF4-FFF2-40B4-BE49-F238E27FC236}">
                <a16:creationId xmlns:a16="http://schemas.microsoft.com/office/drawing/2014/main" id="{B4B54D50-4087-D5C1-4656-5A3284384A28}"/>
              </a:ext>
            </a:extLst>
          </p:cNvPr>
          <p:cNvSpPr>
            <a:spLocks noGrp="1"/>
          </p:cNvSpPr>
          <p:nvPr>
            <p:ph type="body" sz="quarter" idx="17" hasCustomPrompt="1"/>
          </p:nvPr>
        </p:nvSpPr>
        <p:spPr>
          <a:xfrm>
            <a:off x="563550" y="3719991"/>
            <a:ext cx="2049463" cy="166688"/>
          </a:xfrm>
          <a:prstGeom prst="rect">
            <a:avLst/>
          </a:prstGeom>
        </p:spPr>
        <p:txBody>
          <a:bodyPr lIns="0" tIns="0" rIns="0" bIns="0"/>
          <a:lstStyle>
            <a:lvl1pPr marL="0" indent="0">
              <a:lnSpc>
                <a:spcPts val="1320"/>
              </a:lnSpc>
              <a:spcBef>
                <a:spcPts val="100"/>
              </a:spcBef>
              <a:buNone/>
              <a:defRPr sz="1000" b="0" spc="-10" baseline="0">
                <a:solidFill>
                  <a:schemeClr val="bg1">
                    <a:lumMod val="50000"/>
                  </a:schemeClr>
                </a:solidFill>
              </a:defRPr>
            </a:lvl1pPr>
          </a:lstStyle>
          <a:p>
            <a:pPr lvl="0"/>
            <a:r>
              <a:rPr lang="en-US" dirty="0"/>
              <a:t>Title</a:t>
            </a:r>
          </a:p>
          <a:p>
            <a:pPr lvl="0"/>
            <a:endParaRPr lang="en-US" dirty="0"/>
          </a:p>
        </p:txBody>
      </p:sp>
      <p:sp>
        <p:nvSpPr>
          <p:cNvPr id="26" name="Text Placeholder 23">
            <a:extLst>
              <a:ext uri="{FF2B5EF4-FFF2-40B4-BE49-F238E27FC236}">
                <a16:creationId xmlns:a16="http://schemas.microsoft.com/office/drawing/2014/main" id="{2CCB513E-2B24-47CF-59AA-40FB7DACC9CD}"/>
              </a:ext>
            </a:extLst>
          </p:cNvPr>
          <p:cNvSpPr>
            <a:spLocks noGrp="1"/>
          </p:cNvSpPr>
          <p:nvPr>
            <p:ph type="body" sz="quarter" idx="18" hasCustomPrompt="1"/>
          </p:nvPr>
        </p:nvSpPr>
        <p:spPr>
          <a:xfrm>
            <a:off x="563550" y="3908312"/>
            <a:ext cx="2049463" cy="166688"/>
          </a:xfrm>
          <a:prstGeom prst="rect">
            <a:avLst/>
          </a:prstGeom>
        </p:spPr>
        <p:txBody>
          <a:bodyPr lIns="0" tIns="0" rIns="0" bIns="0"/>
          <a:lstStyle>
            <a:lvl1pPr marL="0" indent="0">
              <a:lnSpc>
                <a:spcPts val="1320"/>
              </a:lnSpc>
              <a:spcBef>
                <a:spcPts val="100"/>
              </a:spcBef>
              <a:buNone/>
              <a:defRPr sz="900" b="0" spc="-10" baseline="0">
                <a:solidFill>
                  <a:schemeClr val="bg1">
                    <a:lumMod val="50000"/>
                  </a:schemeClr>
                </a:solidFill>
              </a:defRPr>
            </a:lvl1pPr>
          </a:lstStyle>
          <a:p>
            <a:pPr lvl="0"/>
            <a:r>
              <a:rPr lang="en-US" dirty="0"/>
              <a:t>Number</a:t>
            </a:r>
          </a:p>
        </p:txBody>
      </p:sp>
      <p:sp>
        <p:nvSpPr>
          <p:cNvPr id="27" name="Text Placeholder 23">
            <a:extLst>
              <a:ext uri="{FF2B5EF4-FFF2-40B4-BE49-F238E27FC236}">
                <a16:creationId xmlns:a16="http://schemas.microsoft.com/office/drawing/2014/main" id="{7290AA40-6FCC-FDD9-2786-2EF9DC8BD23E}"/>
              </a:ext>
            </a:extLst>
          </p:cNvPr>
          <p:cNvSpPr>
            <a:spLocks noGrp="1"/>
          </p:cNvSpPr>
          <p:nvPr>
            <p:ph type="body" sz="quarter" idx="19" hasCustomPrompt="1"/>
          </p:nvPr>
        </p:nvSpPr>
        <p:spPr>
          <a:xfrm>
            <a:off x="563550" y="4096633"/>
            <a:ext cx="2049463" cy="166688"/>
          </a:xfrm>
          <a:prstGeom prst="rect">
            <a:avLst/>
          </a:prstGeom>
        </p:spPr>
        <p:txBody>
          <a:bodyPr lIns="0" tIns="0" rIns="0" bIns="0"/>
          <a:lstStyle>
            <a:lvl1pPr marL="0" indent="0">
              <a:lnSpc>
                <a:spcPts val="1320"/>
              </a:lnSpc>
              <a:spcBef>
                <a:spcPts val="100"/>
              </a:spcBef>
              <a:buNone/>
              <a:defRPr sz="900" b="0" u="sng" spc="-10" baseline="0">
                <a:solidFill>
                  <a:schemeClr val="tx2"/>
                </a:solidFill>
              </a:defRPr>
            </a:lvl1pPr>
          </a:lstStyle>
          <a:p>
            <a:pPr lvl="0"/>
            <a:r>
              <a:rPr lang="en-US" dirty="0"/>
              <a:t>Email@weightmans.com</a:t>
            </a:r>
          </a:p>
          <a:p>
            <a:pPr lvl="0"/>
            <a:endParaRPr lang="en-US" dirty="0"/>
          </a:p>
        </p:txBody>
      </p:sp>
      <p:sp>
        <p:nvSpPr>
          <p:cNvPr id="3" name="Text Placeholder 2">
            <a:extLst>
              <a:ext uri="{FF2B5EF4-FFF2-40B4-BE49-F238E27FC236}">
                <a16:creationId xmlns:a16="http://schemas.microsoft.com/office/drawing/2014/main" id="{269FFB2F-4ABC-C133-C9BB-A8FF5A7857C3}"/>
              </a:ext>
            </a:extLst>
          </p:cNvPr>
          <p:cNvSpPr>
            <a:spLocks noGrp="1"/>
          </p:cNvSpPr>
          <p:nvPr>
            <p:ph type="body" sz="quarter" idx="20" hasCustomPrompt="1"/>
          </p:nvPr>
        </p:nvSpPr>
        <p:spPr>
          <a:xfrm>
            <a:off x="552450" y="4656137"/>
            <a:ext cx="1614488" cy="1752600"/>
          </a:xfrm>
          <a:prstGeom prst="roundRect">
            <a:avLst>
              <a:gd name="adj" fmla="val 4204"/>
            </a:avLst>
          </a:prstGeom>
          <a:solidFill>
            <a:schemeClr val="tx2"/>
          </a:solidFill>
        </p:spPr>
        <p:txBody>
          <a:bodyPr tIns="90000"/>
          <a:lstStyle>
            <a:lvl1pPr marL="0" indent="0">
              <a:lnSpc>
                <a:spcPts val="1200"/>
              </a:lnSpc>
              <a:buNone/>
              <a:defRPr sz="9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quotes</a:t>
            </a:r>
          </a:p>
        </p:txBody>
      </p:sp>
    </p:spTree>
    <p:extLst>
      <p:ext uri="{BB962C8B-B14F-4D97-AF65-F5344CB8AC3E}">
        <p14:creationId xmlns:p14="http://schemas.microsoft.com/office/powerpoint/2010/main" val="110373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plit bio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FC9BBCC-7FF2-9C60-F14A-0B342A945AA9}"/>
              </a:ext>
            </a:extLst>
          </p:cNvPr>
          <p:cNvSpPr>
            <a:spLocks noGrp="1"/>
          </p:cNvSpPr>
          <p:nvPr>
            <p:ph type="body" sz="quarter" idx="10" hasCustomPrompt="1"/>
          </p:nvPr>
        </p:nvSpPr>
        <p:spPr>
          <a:xfrm>
            <a:off x="552450" y="1417637"/>
            <a:ext cx="8059738" cy="576263"/>
          </a:xfrm>
          <a:prstGeom prst="rect">
            <a:avLst/>
          </a:prstGeom>
        </p:spPr>
        <p:txBody>
          <a:bodyPr lIns="0" tIns="0" bIns="0"/>
          <a:lstStyle>
            <a:lvl1pPr marL="0" indent="0">
              <a:buNone/>
              <a:defRPr sz="2400" b="1" spc="0" baseline="0">
                <a:latin typeface="Lucida Sans Unicode" panose="020B0602030504020204" pitchFamily="34" charset="0"/>
                <a:cs typeface="Lucida Sans Unicode" panose="020B0602030504020204" pitchFamily="34" charset="0"/>
              </a:defRPr>
            </a:lvl1pPr>
          </a:lstStyle>
          <a:p>
            <a:pPr lvl="0"/>
            <a:r>
              <a:rPr lang="en-US" dirty="0"/>
              <a:t>Click to edit header </a:t>
            </a:r>
          </a:p>
        </p:txBody>
      </p:sp>
      <p:sp>
        <p:nvSpPr>
          <p:cNvPr id="8" name="Text Placeholder 7">
            <a:extLst>
              <a:ext uri="{FF2B5EF4-FFF2-40B4-BE49-F238E27FC236}">
                <a16:creationId xmlns:a16="http://schemas.microsoft.com/office/drawing/2014/main" id="{9AE2DF65-3394-806B-35FA-59F61B002872}"/>
              </a:ext>
            </a:extLst>
          </p:cNvPr>
          <p:cNvSpPr>
            <a:spLocks noGrp="1"/>
          </p:cNvSpPr>
          <p:nvPr>
            <p:ph type="body" sz="quarter" idx="11"/>
          </p:nvPr>
        </p:nvSpPr>
        <p:spPr>
          <a:xfrm>
            <a:off x="2976563" y="2255838"/>
            <a:ext cx="7153274" cy="2133599"/>
          </a:xfrm>
          <a:prstGeom prst="rect">
            <a:avLst/>
          </a:prstGeom>
        </p:spPr>
        <p:txBody>
          <a:bodyPr numCol="2" spcCol="468000"/>
          <a:lstStyle>
            <a:lvl1pPr marL="0" indent="0">
              <a:lnSpc>
                <a:spcPts val="1200"/>
              </a:lnSpc>
              <a:spcBef>
                <a:spcPts val="0"/>
              </a:spcBef>
              <a:spcAft>
                <a:spcPts val="200"/>
              </a:spcAft>
              <a:buNone/>
              <a:defRPr sz="900" spc="-10" baseline="0">
                <a:latin typeface="Lucida Sans Unicode" panose="020B0602030504020204" pitchFamily="34" charset="0"/>
                <a:cs typeface="Lucida Sans Unicode" panose="020B0602030504020204" pitchFamily="34" charset="0"/>
              </a:defRPr>
            </a:lvl1pPr>
            <a:lvl2pPr marL="271463" indent="0">
              <a:lnSpc>
                <a:spcPts val="1200"/>
              </a:lnSpc>
              <a:spcAft>
                <a:spcPts val="200"/>
              </a:spcAft>
              <a:buNone/>
              <a:defRPr sz="900" spc="-10" baseline="0">
                <a:latin typeface="Lucida Sans Unicode" panose="020B0602030504020204" pitchFamily="34" charset="0"/>
                <a:cs typeface="Lucida Sans Unicode" panose="020B0602030504020204" pitchFamily="34" charset="0"/>
              </a:defRPr>
            </a:lvl2pPr>
          </a:lstStyle>
          <a:p>
            <a:pPr lvl="0"/>
            <a:r>
              <a:rPr lang="en-US" dirty="0"/>
              <a:t>Click to edit Master text styles</a:t>
            </a:r>
          </a:p>
          <a:p>
            <a:pPr lvl="1"/>
            <a:r>
              <a:rPr lang="en-US" dirty="0"/>
              <a:t>Second level</a:t>
            </a:r>
          </a:p>
        </p:txBody>
      </p:sp>
      <p:sp>
        <p:nvSpPr>
          <p:cNvPr id="9" name="Text Placeholder 3">
            <a:extLst>
              <a:ext uri="{FF2B5EF4-FFF2-40B4-BE49-F238E27FC236}">
                <a16:creationId xmlns:a16="http://schemas.microsoft.com/office/drawing/2014/main" id="{493066D8-F5C8-381C-60E0-A7A36966037A}"/>
              </a:ext>
            </a:extLst>
          </p:cNvPr>
          <p:cNvSpPr>
            <a:spLocks noGrp="1"/>
          </p:cNvSpPr>
          <p:nvPr>
            <p:ph type="body" sz="quarter" idx="13" hasCustomPrompt="1"/>
          </p:nvPr>
        </p:nvSpPr>
        <p:spPr>
          <a:xfrm>
            <a:off x="5380037" y="500221"/>
            <a:ext cx="4733925" cy="307815"/>
          </a:xfrm>
          <a:prstGeom prst="rect">
            <a:avLst/>
          </a:prstGeom>
        </p:spPr>
        <p:txBody>
          <a:bodyPr/>
          <a:lstStyle>
            <a:lvl1pPr marL="0" indent="0" algn="r">
              <a:buNone/>
              <a:defRPr sz="1050" spc="-10" baseline="0">
                <a:solidFill>
                  <a:schemeClr val="tx1"/>
                </a:solidFill>
                <a:latin typeface="Lucida Sans Unicode" panose="020B0602030504020204" pitchFamily="34" charset="0"/>
                <a:cs typeface="Lucida Sans Unicode" panose="020B0602030504020204" pitchFamily="34" charset="0"/>
              </a:defRPr>
            </a:lvl1pPr>
          </a:lstStyle>
          <a:p>
            <a:pPr lvl="0"/>
            <a:r>
              <a:rPr lang="en-US" dirty="0"/>
              <a:t>Click to edit document title</a:t>
            </a:r>
            <a:endParaRPr lang="en-GB" dirty="0"/>
          </a:p>
        </p:txBody>
      </p:sp>
      <p:sp>
        <p:nvSpPr>
          <p:cNvPr id="19" name="Picture Placeholder 18">
            <a:extLst>
              <a:ext uri="{FF2B5EF4-FFF2-40B4-BE49-F238E27FC236}">
                <a16:creationId xmlns:a16="http://schemas.microsoft.com/office/drawing/2014/main" id="{63CF5EAA-641C-1E6F-A473-7A5181F8DBE0}"/>
              </a:ext>
            </a:extLst>
          </p:cNvPr>
          <p:cNvSpPr>
            <a:spLocks noGrp="1"/>
          </p:cNvSpPr>
          <p:nvPr>
            <p:ph type="pic" sz="quarter" idx="14" hasCustomPrompt="1"/>
          </p:nvPr>
        </p:nvSpPr>
        <p:spPr>
          <a:xfrm>
            <a:off x="561976" y="2255838"/>
            <a:ext cx="1604962" cy="1163637"/>
          </a:xfrm>
          <a:prstGeom prst="rect">
            <a:avLst/>
          </a:prstGeom>
        </p:spPr>
        <p:txBody>
          <a:bodyPr/>
          <a:lstStyle>
            <a:lvl1pPr marL="0" indent="0">
              <a:buNone/>
              <a:defRPr sz="900"/>
            </a:lvl1pPr>
          </a:lstStyle>
          <a:p>
            <a:r>
              <a:rPr lang="en-GB" dirty="0"/>
              <a:t>images</a:t>
            </a:r>
          </a:p>
        </p:txBody>
      </p:sp>
      <p:sp>
        <p:nvSpPr>
          <p:cNvPr id="22" name="Picture Placeholder 18">
            <a:extLst>
              <a:ext uri="{FF2B5EF4-FFF2-40B4-BE49-F238E27FC236}">
                <a16:creationId xmlns:a16="http://schemas.microsoft.com/office/drawing/2014/main" id="{B7F58E22-4F27-E714-EBD3-10A0DA591938}"/>
              </a:ext>
            </a:extLst>
          </p:cNvPr>
          <p:cNvSpPr>
            <a:spLocks noGrp="1"/>
          </p:cNvSpPr>
          <p:nvPr>
            <p:ph type="pic" sz="quarter" idx="15" hasCustomPrompt="1"/>
          </p:nvPr>
        </p:nvSpPr>
        <p:spPr>
          <a:xfrm>
            <a:off x="561976" y="4618037"/>
            <a:ext cx="1604962" cy="1163637"/>
          </a:xfrm>
          <a:prstGeom prst="rect">
            <a:avLst/>
          </a:prstGeom>
        </p:spPr>
        <p:txBody>
          <a:bodyPr/>
          <a:lstStyle>
            <a:lvl1pPr marL="0" indent="0">
              <a:buNone/>
              <a:defRPr sz="900"/>
            </a:lvl1pPr>
          </a:lstStyle>
          <a:p>
            <a:r>
              <a:rPr lang="en-GB" dirty="0"/>
              <a:t>images</a:t>
            </a:r>
          </a:p>
        </p:txBody>
      </p:sp>
      <p:sp>
        <p:nvSpPr>
          <p:cNvPr id="2" name="Text Placeholder 23">
            <a:extLst>
              <a:ext uri="{FF2B5EF4-FFF2-40B4-BE49-F238E27FC236}">
                <a16:creationId xmlns:a16="http://schemas.microsoft.com/office/drawing/2014/main" id="{0C66399E-D689-1095-375D-75122F5EB62A}"/>
              </a:ext>
            </a:extLst>
          </p:cNvPr>
          <p:cNvSpPr>
            <a:spLocks noGrp="1"/>
          </p:cNvSpPr>
          <p:nvPr>
            <p:ph type="body" sz="quarter" idx="16" hasCustomPrompt="1"/>
          </p:nvPr>
        </p:nvSpPr>
        <p:spPr>
          <a:xfrm>
            <a:off x="563550" y="3536950"/>
            <a:ext cx="2049463" cy="161408"/>
          </a:xfrm>
          <a:prstGeom prst="rect">
            <a:avLst/>
          </a:prstGeom>
        </p:spPr>
        <p:txBody>
          <a:bodyPr lIns="0" tIns="0" rIns="0" bIns="0"/>
          <a:lstStyle>
            <a:lvl1pPr marL="0" indent="0">
              <a:lnSpc>
                <a:spcPts val="1320"/>
              </a:lnSpc>
              <a:spcBef>
                <a:spcPts val="100"/>
              </a:spcBef>
              <a:buNone/>
              <a:defRPr sz="1100" b="1" baseline="0">
                <a:solidFill>
                  <a:schemeClr val="tx2"/>
                </a:solidFill>
              </a:defRPr>
            </a:lvl1pPr>
          </a:lstStyle>
          <a:p>
            <a:pPr lvl="0"/>
            <a:r>
              <a:rPr lang="en-US" dirty="0"/>
              <a:t>Name</a:t>
            </a:r>
          </a:p>
          <a:p>
            <a:pPr lvl="0"/>
            <a:endParaRPr lang="en-US" dirty="0"/>
          </a:p>
        </p:txBody>
      </p:sp>
      <p:sp>
        <p:nvSpPr>
          <p:cNvPr id="3" name="Text Placeholder 23">
            <a:extLst>
              <a:ext uri="{FF2B5EF4-FFF2-40B4-BE49-F238E27FC236}">
                <a16:creationId xmlns:a16="http://schemas.microsoft.com/office/drawing/2014/main" id="{46CF82E3-3D55-4B5B-CFF3-FC505341E358}"/>
              </a:ext>
            </a:extLst>
          </p:cNvPr>
          <p:cNvSpPr>
            <a:spLocks noGrp="1"/>
          </p:cNvSpPr>
          <p:nvPr>
            <p:ph type="body" sz="quarter" idx="17" hasCustomPrompt="1"/>
          </p:nvPr>
        </p:nvSpPr>
        <p:spPr>
          <a:xfrm>
            <a:off x="563550" y="3719991"/>
            <a:ext cx="2049463" cy="166688"/>
          </a:xfrm>
          <a:prstGeom prst="rect">
            <a:avLst/>
          </a:prstGeom>
        </p:spPr>
        <p:txBody>
          <a:bodyPr lIns="0" tIns="0" rIns="0" bIns="0"/>
          <a:lstStyle>
            <a:lvl1pPr marL="0" indent="0">
              <a:lnSpc>
                <a:spcPts val="1320"/>
              </a:lnSpc>
              <a:spcBef>
                <a:spcPts val="100"/>
              </a:spcBef>
              <a:buNone/>
              <a:defRPr sz="1000" b="0" spc="-10" baseline="0">
                <a:solidFill>
                  <a:schemeClr val="bg1">
                    <a:lumMod val="50000"/>
                  </a:schemeClr>
                </a:solidFill>
              </a:defRPr>
            </a:lvl1pPr>
          </a:lstStyle>
          <a:p>
            <a:pPr lvl="0"/>
            <a:r>
              <a:rPr lang="en-US" dirty="0"/>
              <a:t>Title</a:t>
            </a:r>
          </a:p>
          <a:p>
            <a:pPr lvl="0"/>
            <a:endParaRPr lang="en-US" dirty="0"/>
          </a:p>
        </p:txBody>
      </p:sp>
      <p:sp>
        <p:nvSpPr>
          <p:cNvPr id="4" name="Text Placeholder 23">
            <a:extLst>
              <a:ext uri="{FF2B5EF4-FFF2-40B4-BE49-F238E27FC236}">
                <a16:creationId xmlns:a16="http://schemas.microsoft.com/office/drawing/2014/main" id="{FA412427-E388-F7F8-6BC7-4B32EB518D01}"/>
              </a:ext>
            </a:extLst>
          </p:cNvPr>
          <p:cNvSpPr>
            <a:spLocks noGrp="1"/>
          </p:cNvSpPr>
          <p:nvPr>
            <p:ph type="body" sz="quarter" idx="18" hasCustomPrompt="1"/>
          </p:nvPr>
        </p:nvSpPr>
        <p:spPr>
          <a:xfrm>
            <a:off x="563550" y="3908312"/>
            <a:ext cx="2049463" cy="166688"/>
          </a:xfrm>
          <a:prstGeom prst="rect">
            <a:avLst/>
          </a:prstGeom>
        </p:spPr>
        <p:txBody>
          <a:bodyPr lIns="0" tIns="0" rIns="0" bIns="0"/>
          <a:lstStyle>
            <a:lvl1pPr marL="0" indent="0">
              <a:lnSpc>
                <a:spcPts val="1320"/>
              </a:lnSpc>
              <a:spcBef>
                <a:spcPts val="100"/>
              </a:spcBef>
              <a:buNone/>
              <a:defRPr sz="900" b="0" spc="-10" baseline="0">
                <a:solidFill>
                  <a:schemeClr val="bg1">
                    <a:lumMod val="50000"/>
                  </a:schemeClr>
                </a:solidFill>
              </a:defRPr>
            </a:lvl1pPr>
          </a:lstStyle>
          <a:p>
            <a:pPr lvl="0"/>
            <a:r>
              <a:rPr lang="en-US" dirty="0"/>
              <a:t>Number</a:t>
            </a:r>
          </a:p>
        </p:txBody>
      </p:sp>
      <p:sp>
        <p:nvSpPr>
          <p:cNvPr id="6" name="Text Placeholder 23">
            <a:extLst>
              <a:ext uri="{FF2B5EF4-FFF2-40B4-BE49-F238E27FC236}">
                <a16:creationId xmlns:a16="http://schemas.microsoft.com/office/drawing/2014/main" id="{72A6D976-5D52-E987-9F05-E752BB3CE242}"/>
              </a:ext>
            </a:extLst>
          </p:cNvPr>
          <p:cNvSpPr>
            <a:spLocks noGrp="1"/>
          </p:cNvSpPr>
          <p:nvPr>
            <p:ph type="body" sz="quarter" idx="19" hasCustomPrompt="1"/>
          </p:nvPr>
        </p:nvSpPr>
        <p:spPr>
          <a:xfrm>
            <a:off x="563550" y="4096633"/>
            <a:ext cx="2049463" cy="166688"/>
          </a:xfrm>
          <a:prstGeom prst="rect">
            <a:avLst/>
          </a:prstGeom>
        </p:spPr>
        <p:txBody>
          <a:bodyPr lIns="0" tIns="0" rIns="0" bIns="0"/>
          <a:lstStyle>
            <a:lvl1pPr marL="0" indent="0">
              <a:lnSpc>
                <a:spcPts val="1320"/>
              </a:lnSpc>
              <a:spcBef>
                <a:spcPts val="100"/>
              </a:spcBef>
              <a:buNone/>
              <a:defRPr sz="900" b="0" u="sng" spc="-10" baseline="0">
                <a:solidFill>
                  <a:schemeClr val="tx2"/>
                </a:solidFill>
              </a:defRPr>
            </a:lvl1pPr>
          </a:lstStyle>
          <a:p>
            <a:pPr lvl="0"/>
            <a:r>
              <a:rPr lang="en-US" dirty="0"/>
              <a:t>Email@weightmans.com</a:t>
            </a:r>
          </a:p>
          <a:p>
            <a:pPr lvl="0"/>
            <a:endParaRPr lang="en-US" dirty="0"/>
          </a:p>
        </p:txBody>
      </p:sp>
      <p:sp>
        <p:nvSpPr>
          <p:cNvPr id="7" name="Text Placeholder 23">
            <a:extLst>
              <a:ext uri="{FF2B5EF4-FFF2-40B4-BE49-F238E27FC236}">
                <a16:creationId xmlns:a16="http://schemas.microsoft.com/office/drawing/2014/main" id="{94B6EA4A-DA34-6C99-FE7F-3780D214A92A}"/>
              </a:ext>
            </a:extLst>
          </p:cNvPr>
          <p:cNvSpPr>
            <a:spLocks noGrp="1"/>
          </p:cNvSpPr>
          <p:nvPr>
            <p:ph type="body" sz="quarter" idx="20" hasCustomPrompt="1"/>
          </p:nvPr>
        </p:nvSpPr>
        <p:spPr>
          <a:xfrm>
            <a:off x="563550" y="5909993"/>
            <a:ext cx="2049463" cy="161408"/>
          </a:xfrm>
          <a:prstGeom prst="rect">
            <a:avLst/>
          </a:prstGeom>
        </p:spPr>
        <p:txBody>
          <a:bodyPr lIns="0" tIns="0" rIns="0" bIns="0"/>
          <a:lstStyle>
            <a:lvl1pPr marL="0" indent="0">
              <a:lnSpc>
                <a:spcPts val="1320"/>
              </a:lnSpc>
              <a:spcBef>
                <a:spcPts val="100"/>
              </a:spcBef>
              <a:buNone/>
              <a:defRPr sz="1100" b="1" baseline="0">
                <a:solidFill>
                  <a:schemeClr val="tx2"/>
                </a:solidFill>
              </a:defRPr>
            </a:lvl1pPr>
          </a:lstStyle>
          <a:p>
            <a:pPr lvl="0"/>
            <a:r>
              <a:rPr lang="en-US" dirty="0"/>
              <a:t>Name</a:t>
            </a:r>
          </a:p>
          <a:p>
            <a:pPr lvl="0"/>
            <a:endParaRPr lang="en-US" dirty="0"/>
          </a:p>
        </p:txBody>
      </p:sp>
      <p:sp>
        <p:nvSpPr>
          <p:cNvPr id="10" name="Text Placeholder 23">
            <a:extLst>
              <a:ext uri="{FF2B5EF4-FFF2-40B4-BE49-F238E27FC236}">
                <a16:creationId xmlns:a16="http://schemas.microsoft.com/office/drawing/2014/main" id="{71A17451-2FB7-B4A1-2F58-A2360C4C753A}"/>
              </a:ext>
            </a:extLst>
          </p:cNvPr>
          <p:cNvSpPr>
            <a:spLocks noGrp="1"/>
          </p:cNvSpPr>
          <p:nvPr>
            <p:ph type="body" sz="quarter" idx="21" hasCustomPrompt="1"/>
          </p:nvPr>
        </p:nvSpPr>
        <p:spPr>
          <a:xfrm>
            <a:off x="563550" y="6093034"/>
            <a:ext cx="2049463" cy="166688"/>
          </a:xfrm>
          <a:prstGeom prst="rect">
            <a:avLst/>
          </a:prstGeom>
        </p:spPr>
        <p:txBody>
          <a:bodyPr lIns="0" tIns="0" rIns="0" bIns="0"/>
          <a:lstStyle>
            <a:lvl1pPr marL="0" indent="0">
              <a:lnSpc>
                <a:spcPts val="1320"/>
              </a:lnSpc>
              <a:spcBef>
                <a:spcPts val="100"/>
              </a:spcBef>
              <a:buNone/>
              <a:defRPr sz="1000" b="0" spc="-10" baseline="0">
                <a:solidFill>
                  <a:schemeClr val="bg1">
                    <a:lumMod val="50000"/>
                  </a:schemeClr>
                </a:solidFill>
              </a:defRPr>
            </a:lvl1pPr>
          </a:lstStyle>
          <a:p>
            <a:pPr lvl="0"/>
            <a:r>
              <a:rPr lang="en-US" dirty="0"/>
              <a:t>Title</a:t>
            </a:r>
          </a:p>
          <a:p>
            <a:pPr lvl="0"/>
            <a:endParaRPr lang="en-US" dirty="0"/>
          </a:p>
        </p:txBody>
      </p:sp>
      <p:sp>
        <p:nvSpPr>
          <p:cNvPr id="11" name="Text Placeholder 23">
            <a:extLst>
              <a:ext uri="{FF2B5EF4-FFF2-40B4-BE49-F238E27FC236}">
                <a16:creationId xmlns:a16="http://schemas.microsoft.com/office/drawing/2014/main" id="{DB7321BF-134A-D04A-961E-1912C006CF9E}"/>
              </a:ext>
            </a:extLst>
          </p:cNvPr>
          <p:cNvSpPr>
            <a:spLocks noGrp="1"/>
          </p:cNvSpPr>
          <p:nvPr>
            <p:ph type="body" sz="quarter" idx="22" hasCustomPrompt="1"/>
          </p:nvPr>
        </p:nvSpPr>
        <p:spPr>
          <a:xfrm>
            <a:off x="563550" y="6281355"/>
            <a:ext cx="2049463" cy="166688"/>
          </a:xfrm>
          <a:prstGeom prst="rect">
            <a:avLst/>
          </a:prstGeom>
        </p:spPr>
        <p:txBody>
          <a:bodyPr lIns="0" tIns="0" rIns="0" bIns="0"/>
          <a:lstStyle>
            <a:lvl1pPr marL="0" indent="0">
              <a:lnSpc>
                <a:spcPts val="1320"/>
              </a:lnSpc>
              <a:spcBef>
                <a:spcPts val="100"/>
              </a:spcBef>
              <a:buNone/>
              <a:defRPr sz="900" b="0" spc="-10" baseline="0">
                <a:solidFill>
                  <a:schemeClr val="bg1">
                    <a:lumMod val="50000"/>
                  </a:schemeClr>
                </a:solidFill>
              </a:defRPr>
            </a:lvl1pPr>
          </a:lstStyle>
          <a:p>
            <a:pPr lvl="0"/>
            <a:r>
              <a:rPr lang="en-US" dirty="0"/>
              <a:t>Number</a:t>
            </a:r>
          </a:p>
        </p:txBody>
      </p:sp>
      <p:sp>
        <p:nvSpPr>
          <p:cNvPr id="12" name="Text Placeholder 23">
            <a:extLst>
              <a:ext uri="{FF2B5EF4-FFF2-40B4-BE49-F238E27FC236}">
                <a16:creationId xmlns:a16="http://schemas.microsoft.com/office/drawing/2014/main" id="{AD77EBCB-DD43-C3D7-5DA2-10E6060BAA39}"/>
              </a:ext>
            </a:extLst>
          </p:cNvPr>
          <p:cNvSpPr>
            <a:spLocks noGrp="1"/>
          </p:cNvSpPr>
          <p:nvPr>
            <p:ph type="body" sz="quarter" idx="23" hasCustomPrompt="1"/>
          </p:nvPr>
        </p:nvSpPr>
        <p:spPr>
          <a:xfrm>
            <a:off x="563550" y="6469676"/>
            <a:ext cx="2049463" cy="166688"/>
          </a:xfrm>
          <a:prstGeom prst="rect">
            <a:avLst/>
          </a:prstGeom>
        </p:spPr>
        <p:txBody>
          <a:bodyPr lIns="0" tIns="0" rIns="0" bIns="0"/>
          <a:lstStyle>
            <a:lvl1pPr marL="0" indent="0">
              <a:lnSpc>
                <a:spcPts val="1320"/>
              </a:lnSpc>
              <a:spcBef>
                <a:spcPts val="100"/>
              </a:spcBef>
              <a:buNone/>
              <a:defRPr sz="900" b="0" u="sng" spc="-10" baseline="0">
                <a:solidFill>
                  <a:schemeClr val="tx2"/>
                </a:solidFill>
              </a:defRPr>
            </a:lvl1pPr>
          </a:lstStyle>
          <a:p>
            <a:pPr lvl="0"/>
            <a:r>
              <a:rPr lang="en-US" dirty="0"/>
              <a:t>Email@weightmans.com</a:t>
            </a:r>
          </a:p>
          <a:p>
            <a:pPr lvl="0"/>
            <a:endParaRPr lang="en-US" dirty="0"/>
          </a:p>
        </p:txBody>
      </p:sp>
      <p:sp>
        <p:nvSpPr>
          <p:cNvPr id="17" name="Text Placeholder 7">
            <a:extLst>
              <a:ext uri="{FF2B5EF4-FFF2-40B4-BE49-F238E27FC236}">
                <a16:creationId xmlns:a16="http://schemas.microsoft.com/office/drawing/2014/main" id="{532A8A02-C408-454D-C3DB-B266F6C3A891}"/>
              </a:ext>
            </a:extLst>
          </p:cNvPr>
          <p:cNvSpPr>
            <a:spLocks noGrp="1"/>
          </p:cNvSpPr>
          <p:nvPr>
            <p:ph type="body" sz="quarter" idx="24"/>
          </p:nvPr>
        </p:nvSpPr>
        <p:spPr>
          <a:xfrm>
            <a:off x="2976563" y="4618037"/>
            <a:ext cx="7153274" cy="2133599"/>
          </a:xfrm>
          <a:prstGeom prst="rect">
            <a:avLst/>
          </a:prstGeom>
        </p:spPr>
        <p:txBody>
          <a:bodyPr numCol="2" spcCol="468000"/>
          <a:lstStyle>
            <a:lvl1pPr marL="0" indent="0">
              <a:lnSpc>
                <a:spcPts val="1200"/>
              </a:lnSpc>
              <a:spcBef>
                <a:spcPts val="0"/>
              </a:spcBef>
              <a:spcAft>
                <a:spcPts val="200"/>
              </a:spcAft>
              <a:buNone/>
              <a:defRPr sz="900" spc="-10" baseline="0">
                <a:latin typeface="Lucida Sans Unicode" panose="020B0602030504020204" pitchFamily="34" charset="0"/>
                <a:cs typeface="Lucida Sans Unicode" panose="020B0602030504020204" pitchFamily="34" charset="0"/>
              </a:defRPr>
            </a:lvl1pPr>
            <a:lvl2pPr marL="271463" indent="0">
              <a:lnSpc>
                <a:spcPts val="1200"/>
              </a:lnSpc>
              <a:spcAft>
                <a:spcPts val="200"/>
              </a:spcAft>
              <a:buNone/>
              <a:defRPr sz="900" spc="-10" baseline="0">
                <a:latin typeface="Lucida Sans Unicode" panose="020B0602030504020204" pitchFamily="34" charset="0"/>
                <a:cs typeface="Lucida Sans Unicode" panose="020B0602030504020204" pitchFamily="34" charset="0"/>
              </a:defRPr>
            </a:lvl2pPr>
          </a:lstStyle>
          <a:p>
            <a:pPr lvl="0"/>
            <a:r>
              <a:rPr lang="en-US" dirty="0"/>
              <a:t>Click to edit Master text styles</a:t>
            </a:r>
          </a:p>
          <a:p>
            <a:pPr lvl="1"/>
            <a:r>
              <a:rPr lang="en-US" dirty="0"/>
              <a:t>Second level</a:t>
            </a:r>
          </a:p>
        </p:txBody>
      </p:sp>
      <p:cxnSp>
        <p:nvCxnSpPr>
          <p:cNvPr id="18" name="Straight Connector 17">
            <a:extLst>
              <a:ext uri="{FF2B5EF4-FFF2-40B4-BE49-F238E27FC236}">
                <a16:creationId xmlns:a16="http://schemas.microsoft.com/office/drawing/2014/main" id="{BF44ED6C-2193-0D0F-3242-E69F86460225}"/>
              </a:ext>
            </a:extLst>
          </p:cNvPr>
          <p:cNvCxnSpPr>
            <a:cxnSpLocks/>
          </p:cNvCxnSpPr>
          <p:nvPr userDrawn="1"/>
        </p:nvCxnSpPr>
        <p:spPr>
          <a:xfrm>
            <a:off x="545306" y="4497534"/>
            <a:ext cx="9568656"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54314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heet layout 1">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FC9BBCC-7FF2-9C60-F14A-0B342A945AA9}"/>
              </a:ext>
            </a:extLst>
          </p:cNvPr>
          <p:cNvSpPr>
            <a:spLocks noGrp="1"/>
          </p:cNvSpPr>
          <p:nvPr>
            <p:ph type="body" sz="quarter" idx="10" hasCustomPrompt="1"/>
          </p:nvPr>
        </p:nvSpPr>
        <p:spPr>
          <a:xfrm>
            <a:off x="552450" y="1417637"/>
            <a:ext cx="8059738" cy="576263"/>
          </a:xfrm>
          <a:prstGeom prst="rect">
            <a:avLst/>
          </a:prstGeom>
        </p:spPr>
        <p:txBody>
          <a:bodyPr lIns="0" tIns="0" bIns="0"/>
          <a:lstStyle>
            <a:lvl1pPr marL="0" indent="0">
              <a:buNone/>
              <a:defRPr sz="2400" b="1" spc="0" baseline="0">
                <a:latin typeface="Lucida Sans Unicode" panose="020B0602030504020204" pitchFamily="34" charset="0"/>
                <a:cs typeface="Lucida Sans Unicode" panose="020B0602030504020204" pitchFamily="34" charset="0"/>
              </a:defRPr>
            </a:lvl1pPr>
          </a:lstStyle>
          <a:p>
            <a:pPr lvl="0"/>
            <a:r>
              <a:rPr lang="en-US" dirty="0"/>
              <a:t>Click to edit header </a:t>
            </a:r>
          </a:p>
        </p:txBody>
      </p:sp>
      <p:sp>
        <p:nvSpPr>
          <p:cNvPr id="9" name="Text Placeholder 3">
            <a:extLst>
              <a:ext uri="{FF2B5EF4-FFF2-40B4-BE49-F238E27FC236}">
                <a16:creationId xmlns:a16="http://schemas.microsoft.com/office/drawing/2014/main" id="{493066D8-F5C8-381C-60E0-A7A36966037A}"/>
              </a:ext>
            </a:extLst>
          </p:cNvPr>
          <p:cNvSpPr>
            <a:spLocks noGrp="1"/>
          </p:cNvSpPr>
          <p:nvPr>
            <p:ph type="body" sz="quarter" idx="13" hasCustomPrompt="1"/>
          </p:nvPr>
        </p:nvSpPr>
        <p:spPr>
          <a:xfrm>
            <a:off x="5380037" y="500221"/>
            <a:ext cx="4733925" cy="307815"/>
          </a:xfrm>
          <a:prstGeom prst="rect">
            <a:avLst/>
          </a:prstGeom>
        </p:spPr>
        <p:txBody>
          <a:bodyPr/>
          <a:lstStyle>
            <a:lvl1pPr marL="0" indent="0" algn="r">
              <a:buNone/>
              <a:defRPr sz="1050" spc="-10" baseline="0">
                <a:solidFill>
                  <a:schemeClr val="tx1"/>
                </a:solidFill>
                <a:latin typeface="Lucida Sans Unicode" panose="020B0602030504020204" pitchFamily="34" charset="0"/>
                <a:cs typeface="Lucida Sans Unicode" panose="020B0602030504020204" pitchFamily="34" charset="0"/>
              </a:defRPr>
            </a:lvl1pPr>
          </a:lstStyle>
          <a:p>
            <a:pPr lvl="0"/>
            <a:r>
              <a:rPr lang="en-US" dirty="0"/>
              <a:t>Click to edit document title</a:t>
            </a:r>
            <a:endParaRPr lang="en-GB" dirty="0"/>
          </a:p>
        </p:txBody>
      </p:sp>
      <p:sp>
        <p:nvSpPr>
          <p:cNvPr id="19" name="Picture Placeholder 18">
            <a:extLst>
              <a:ext uri="{FF2B5EF4-FFF2-40B4-BE49-F238E27FC236}">
                <a16:creationId xmlns:a16="http://schemas.microsoft.com/office/drawing/2014/main" id="{63CF5EAA-641C-1E6F-A473-7A5181F8DBE0}"/>
              </a:ext>
            </a:extLst>
          </p:cNvPr>
          <p:cNvSpPr>
            <a:spLocks noGrp="1"/>
          </p:cNvSpPr>
          <p:nvPr>
            <p:ph type="pic" sz="quarter" idx="14" hasCustomPrompt="1"/>
          </p:nvPr>
        </p:nvSpPr>
        <p:spPr>
          <a:xfrm>
            <a:off x="561976" y="2255839"/>
            <a:ext cx="1310741" cy="950320"/>
          </a:xfrm>
          <a:prstGeom prst="rect">
            <a:avLst/>
          </a:prstGeom>
          <a:ln w="3175">
            <a:solidFill>
              <a:schemeClr val="tx2"/>
            </a:solidFill>
          </a:ln>
        </p:spPr>
        <p:txBody>
          <a:bodyPr/>
          <a:lstStyle>
            <a:lvl1pPr marL="0" indent="0">
              <a:buNone/>
              <a:defRPr sz="900"/>
            </a:lvl1pPr>
          </a:lstStyle>
          <a:p>
            <a:r>
              <a:rPr lang="en-GB" dirty="0"/>
              <a:t>images</a:t>
            </a:r>
          </a:p>
        </p:txBody>
      </p:sp>
      <p:sp>
        <p:nvSpPr>
          <p:cNvPr id="24" name="Text Placeholder 23">
            <a:extLst>
              <a:ext uri="{FF2B5EF4-FFF2-40B4-BE49-F238E27FC236}">
                <a16:creationId xmlns:a16="http://schemas.microsoft.com/office/drawing/2014/main" id="{48C09474-C398-6E51-CB50-A64576E9FB18}"/>
              </a:ext>
            </a:extLst>
          </p:cNvPr>
          <p:cNvSpPr>
            <a:spLocks noGrp="1"/>
          </p:cNvSpPr>
          <p:nvPr>
            <p:ph type="body" sz="quarter" idx="16" hasCustomPrompt="1"/>
          </p:nvPr>
        </p:nvSpPr>
        <p:spPr>
          <a:xfrm>
            <a:off x="2062163" y="2408238"/>
            <a:ext cx="1883568" cy="152400"/>
          </a:xfrm>
          <a:prstGeom prst="rect">
            <a:avLst/>
          </a:prstGeom>
        </p:spPr>
        <p:txBody>
          <a:bodyPr lIns="0" tIns="0" rIns="0" bIns="0"/>
          <a:lstStyle>
            <a:lvl1pPr marL="0" indent="0">
              <a:lnSpc>
                <a:spcPts val="1320"/>
              </a:lnSpc>
              <a:spcBef>
                <a:spcPts val="0"/>
              </a:spcBef>
              <a:buNone/>
              <a:defRPr sz="800" b="1" baseline="0">
                <a:solidFill>
                  <a:schemeClr val="tx2"/>
                </a:solidFill>
              </a:defRPr>
            </a:lvl1pPr>
          </a:lstStyle>
          <a:p>
            <a:pPr lvl="0"/>
            <a:r>
              <a:rPr lang="en-US" dirty="0"/>
              <a:t>Name</a:t>
            </a:r>
          </a:p>
          <a:p>
            <a:pPr lvl="0"/>
            <a:endParaRPr lang="en-US" dirty="0"/>
          </a:p>
        </p:txBody>
      </p:sp>
      <p:sp>
        <p:nvSpPr>
          <p:cNvPr id="25" name="Text Placeholder 23">
            <a:extLst>
              <a:ext uri="{FF2B5EF4-FFF2-40B4-BE49-F238E27FC236}">
                <a16:creationId xmlns:a16="http://schemas.microsoft.com/office/drawing/2014/main" id="{B4B54D50-4087-D5C1-4656-5A3284384A28}"/>
              </a:ext>
            </a:extLst>
          </p:cNvPr>
          <p:cNvSpPr>
            <a:spLocks noGrp="1"/>
          </p:cNvSpPr>
          <p:nvPr>
            <p:ph type="body" sz="quarter" idx="17" hasCustomPrompt="1"/>
          </p:nvPr>
        </p:nvSpPr>
        <p:spPr>
          <a:xfrm>
            <a:off x="2062163" y="2591278"/>
            <a:ext cx="1883568" cy="152400"/>
          </a:xfrm>
          <a:prstGeom prst="rect">
            <a:avLst/>
          </a:prstGeom>
        </p:spPr>
        <p:txBody>
          <a:bodyPr lIns="0" tIns="0" rIns="0" bIns="0"/>
          <a:lstStyle>
            <a:lvl1pPr marL="0" indent="0">
              <a:lnSpc>
                <a:spcPts val="1320"/>
              </a:lnSpc>
              <a:spcBef>
                <a:spcPts val="100"/>
              </a:spcBef>
              <a:buNone/>
              <a:defRPr sz="800" b="0" spc="-10" baseline="0">
                <a:solidFill>
                  <a:schemeClr val="bg1">
                    <a:lumMod val="50000"/>
                  </a:schemeClr>
                </a:solidFill>
              </a:defRPr>
            </a:lvl1pPr>
          </a:lstStyle>
          <a:p>
            <a:pPr lvl="0"/>
            <a:r>
              <a:rPr lang="en-US" dirty="0"/>
              <a:t>Title</a:t>
            </a:r>
          </a:p>
          <a:p>
            <a:pPr lvl="0"/>
            <a:endParaRPr lang="en-US" dirty="0"/>
          </a:p>
        </p:txBody>
      </p:sp>
      <p:sp>
        <p:nvSpPr>
          <p:cNvPr id="26" name="Text Placeholder 23">
            <a:extLst>
              <a:ext uri="{FF2B5EF4-FFF2-40B4-BE49-F238E27FC236}">
                <a16:creationId xmlns:a16="http://schemas.microsoft.com/office/drawing/2014/main" id="{2CCB513E-2B24-47CF-59AA-40FB7DACC9CD}"/>
              </a:ext>
            </a:extLst>
          </p:cNvPr>
          <p:cNvSpPr>
            <a:spLocks noGrp="1"/>
          </p:cNvSpPr>
          <p:nvPr>
            <p:ph type="body" sz="quarter" idx="18" hasCustomPrompt="1"/>
          </p:nvPr>
        </p:nvSpPr>
        <p:spPr>
          <a:xfrm>
            <a:off x="2062163" y="2779599"/>
            <a:ext cx="1883568" cy="152400"/>
          </a:xfrm>
          <a:prstGeom prst="rect">
            <a:avLst/>
          </a:prstGeom>
        </p:spPr>
        <p:txBody>
          <a:bodyPr lIns="0" tIns="0" rIns="0" bIns="0"/>
          <a:lstStyle>
            <a:lvl1pPr marL="0" indent="0">
              <a:lnSpc>
                <a:spcPts val="1320"/>
              </a:lnSpc>
              <a:spcBef>
                <a:spcPts val="100"/>
              </a:spcBef>
              <a:buNone/>
              <a:defRPr sz="700" b="0" spc="-10" baseline="0">
                <a:solidFill>
                  <a:schemeClr val="bg1">
                    <a:lumMod val="50000"/>
                  </a:schemeClr>
                </a:solidFill>
              </a:defRPr>
            </a:lvl1pPr>
          </a:lstStyle>
          <a:p>
            <a:pPr lvl="0"/>
            <a:r>
              <a:rPr lang="en-US" dirty="0"/>
              <a:t>Number</a:t>
            </a:r>
          </a:p>
        </p:txBody>
      </p:sp>
      <p:sp>
        <p:nvSpPr>
          <p:cNvPr id="27" name="Text Placeholder 23">
            <a:extLst>
              <a:ext uri="{FF2B5EF4-FFF2-40B4-BE49-F238E27FC236}">
                <a16:creationId xmlns:a16="http://schemas.microsoft.com/office/drawing/2014/main" id="{7290AA40-6FCC-FDD9-2786-2EF9DC8BD23E}"/>
              </a:ext>
            </a:extLst>
          </p:cNvPr>
          <p:cNvSpPr>
            <a:spLocks noGrp="1"/>
          </p:cNvSpPr>
          <p:nvPr>
            <p:ph type="body" sz="quarter" idx="19" hasCustomPrompt="1"/>
          </p:nvPr>
        </p:nvSpPr>
        <p:spPr>
          <a:xfrm>
            <a:off x="2062163" y="2967920"/>
            <a:ext cx="1883568" cy="152401"/>
          </a:xfrm>
          <a:prstGeom prst="rect">
            <a:avLst/>
          </a:prstGeom>
        </p:spPr>
        <p:txBody>
          <a:bodyPr lIns="0" tIns="0" rIns="0" bIns="0"/>
          <a:lstStyle>
            <a:lvl1pPr marL="0" indent="0">
              <a:lnSpc>
                <a:spcPts val="1320"/>
              </a:lnSpc>
              <a:spcBef>
                <a:spcPts val="100"/>
              </a:spcBef>
              <a:buNone/>
              <a:defRPr sz="700" b="0" u="sng" spc="-10" baseline="0">
                <a:solidFill>
                  <a:schemeClr val="tx2"/>
                </a:solidFill>
              </a:defRPr>
            </a:lvl1pPr>
          </a:lstStyle>
          <a:p>
            <a:pPr lvl="0"/>
            <a:r>
              <a:rPr lang="en-US" dirty="0"/>
              <a:t>Email@weightmans.com</a:t>
            </a:r>
          </a:p>
        </p:txBody>
      </p:sp>
      <p:sp>
        <p:nvSpPr>
          <p:cNvPr id="75" name="Picture Placeholder 18">
            <a:extLst>
              <a:ext uri="{FF2B5EF4-FFF2-40B4-BE49-F238E27FC236}">
                <a16:creationId xmlns:a16="http://schemas.microsoft.com/office/drawing/2014/main" id="{5FF5ACFF-7FD0-B4F2-56AD-7B9D8EAE404F}"/>
              </a:ext>
            </a:extLst>
          </p:cNvPr>
          <p:cNvSpPr>
            <a:spLocks noGrp="1"/>
          </p:cNvSpPr>
          <p:nvPr>
            <p:ph type="pic" sz="quarter" idx="20" hasCustomPrompt="1"/>
          </p:nvPr>
        </p:nvSpPr>
        <p:spPr>
          <a:xfrm>
            <a:off x="4479925" y="2255839"/>
            <a:ext cx="1310741" cy="950320"/>
          </a:xfrm>
          <a:prstGeom prst="rect">
            <a:avLst/>
          </a:prstGeom>
          <a:ln w="3175">
            <a:solidFill>
              <a:schemeClr val="tx2"/>
            </a:solidFill>
          </a:ln>
        </p:spPr>
        <p:txBody>
          <a:bodyPr/>
          <a:lstStyle>
            <a:lvl1pPr marL="0" indent="0">
              <a:buNone/>
              <a:defRPr sz="900"/>
            </a:lvl1pPr>
          </a:lstStyle>
          <a:p>
            <a:r>
              <a:rPr lang="en-GB" dirty="0"/>
              <a:t>images</a:t>
            </a:r>
          </a:p>
        </p:txBody>
      </p:sp>
      <p:sp>
        <p:nvSpPr>
          <p:cNvPr id="76" name="Text Placeholder 23">
            <a:extLst>
              <a:ext uri="{FF2B5EF4-FFF2-40B4-BE49-F238E27FC236}">
                <a16:creationId xmlns:a16="http://schemas.microsoft.com/office/drawing/2014/main" id="{33AC3484-CF5C-CA43-99B2-667711C450BB}"/>
              </a:ext>
            </a:extLst>
          </p:cNvPr>
          <p:cNvSpPr>
            <a:spLocks noGrp="1"/>
          </p:cNvSpPr>
          <p:nvPr>
            <p:ph type="body" sz="quarter" idx="21" hasCustomPrompt="1"/>
          </p:nvPr>
        </p:nvSpPr>
        <p:spPr>
          <a:xfrm>
            <a:off x="5980112" y="2408238"/>
            <a:ext cx="1883568" cy="152400"/>
          </a:xfrm>
          <a:prstGeom prst="rect">
            <a:avLst/>
          </a:prstGeom>
        </p:spPr>
        <p:txBody>
          <a:bodyPr lIns="0" tIns="0" rIns="0" bIns="0"/>
          <a:lstStyle>
            <a:lvl1pPr marL="0" indent="0">
              <a:lnSpc>
                <a:spcPts val="1320"/>
              </a:lnSpc>
              <a:spcBef>
                <a:spcPts val="0"/>
              </a:spcBef>
              <a:buNone/>
              <a:defRPr sz="800" b="1" baseline="0">
                <a:solidFill>
                  <a:schemeClr val="tx2"/>
                </a:solidFill>
              </a:defRPr>
            </a:lvl1pPr>
          </a:lstStyle>
          <a:p>
            <a:pPr lvl="0"/>
            <a:r>
              <a:rPr lang="en-US" dirty="0"/>
              <a:t>Name</a:t>
            </a:r>
          </a:p>
          <a:p>
            <a:pPr lvl="0"/>
            <a:endParaRPr lang="en-US" dirty="0"/>
          </a:p>
        </p:txBody>
      </p:sp>
      <p:sp>
        <p:nvSpPr>
          <p:cNvPr id="77" name="Text Placeholder 23">
            <a:extLst>
              <a:ext uri="{FF2B5EF4-FFF2-40B4-BE49-F238E27FC236}">
                <a16:creationId xmlns:a16="http://schemas.microsoft.com/office/drawing/2014/main" id="{71CA5D23-247B-9762-1F71-F11F68FDD574}"/>
              </a:ext>
            </a:extLst>
          </p:cNvPr>
          <p:cNvSpPr>
            <a:spLocks noGrp="1"/>
          </p:cNvSpPr>
          <p:nvPr>
            <p:ph type="body" sz="quarter" idx="22" hasCustomPrompt="1"/>
          </p:nvPr>
        </p:nvSpPr>
        <p:spPr>
          <a:xfrm>
            <a:off x="5980112" y="2591278"/>
            <a:ext cx="1883568" cy="152400"/>
          </a:xfrm>
          <a:prstGeom prst="rect">
            <a:avLst/>
          </a:prstGeom>
        </p:spPr>
        <p:txBody>
          <a:bodyPr lIns="0" tIns="0" rIns="0" bIns="0"/>
          <a:lstStyle>
            <a:lvl1pPr marL="0" indent="0">
              <a:lnSpc>
                <a:spcPts val="1320"/>
              </a:lnSpc>
              <a:spcBef>
                <a:spcPts val="100"/>
              </a:spcBef>
              <a:buNone/>
              <a:defRPr sz="800" b="0" spc="-10" baseline="0">
                <a:solidFill>
                  <a:schemeClr val="bg1">
                    <a:lumMod val="50000"/>
                  </a:schemeClr>
                </a:solidFill>
              </a:defRPr>
            </a:lvl1pPr>
          </a:lstStyle>
          <a:p>
            <a:pPr lvl="0"/>
            <a:r>
              <a:rPr lang="en-US" dirty="0"/>
              <a:t>Title</a:t>
            </a:r>
          </a:p>
          <a:p>
            <a:pPr lvl="0"/>
            <a:endParaRPr lang="en-US" dirty="0"/>
          </a:p>
        </p:txBody>
      </p:sp>
      <p:sp>
        <p:nvSpPr>
          <p:cNvPr id="78" name="Text Placeholder 23">
            <a:extLst>
              <a:ext uri="{FF2B5EF4-FFF2-40B4-BE49-F238E27FC236}">
                <a16:creationId xmlns:a16="http://schemas.microsoft.com/office/drawing/2014/main" id="{899081F2-9A26-AA65-A1B3-C9AD1D626CD5}"/>
              </a:ext>
            </a:extLst>
          </p:cNvPr>
          <p:cNvSpPr>
            <a:spLocks noGrp="1"/>
          </p:cNvSpPr>
          <p:nvPr>
            <p:ph type="body" sz="quarter" idx="23" hasCustomPrompt="1"/>
          </p:nvPr>
        </p:nvSpPr>
        <p:spPr>
          <a:xfrm>
            <a:off x="5980112" y="2779599"/>
            <a:ext cx="1883568" cy="152400"/>
          </a:xfrm>
          <a:prstGeom prst="rect">
            <a:avLst/>
          </a:prstGeom>
        </p:spPr>
        <p:txBody>
          <a:bodyPr lIns="0" tIns="0" rIns="0" bIns="0"/>
          <a:lstStyle>
            <a:lvl1pPr marL="0" indent="0">
              <a:lnSpc>
                <a:spcPts val="1320"/>
              </a:lnSpc>
              <a:spcBef>
                <a:spcPts val="100"/>
              </a:spcBef>
              <a:buNone/>
              <a:defRPr sz="700" b="0" spc="-10" baseline="0">
                <a:solidFill>
                  <a:schemeClr val="bg1">
                    <a:lumMod val="50000"/>
                  </a:schemeClr>
                </a:solidFill>
              </a:defRPr>
            </a:lvl1pPr>
          </a:lstStyle>
          <a:p>
            <a:pPr lvl="0"/>
            <a:r>
              <a:rPr lang="en-US" dirty="0"/>
              <a:t>Number</a:t>
            </a:r>
          </a:p>
        </p:txBody>
      </p:sp>
      <p:sp>
        <p:nvSpPr>
          <p:cNvPr id="79" name="Text Placeholder 23">
            <a:extLst>
              <a:ext uri="{FF2B5EF4-FFF2-40B4-BE49-F238E27FC236}">
                <a16:creationId xmlns:a16="http://schemas.microsoft.com/office/drawing/2014/main" id="{43A362CB-2676-B6CD-D4C4-74C4AFAEC721}"/>
              </a:ext>
            </a:extLst>
          </p:cNvPr>
          <p:cNvSpPr>
            <a:spLocks noGrp="1"/>
          </p:cNvSpPr>
          <p:nvPr>
            <p:ph type="body" sz="quarter" idx="24" hasCustomPrompt="1"/>
          </p:nvPr>
        </p:nvSpPr>
        <p:spPr>
          <a:xfrm>
            <a:off x="5980112" y="2967920"/>
            <a:ext cx="1883568" cy="152401"/>
          </a:xfrm>
          <a:prstGeom prst="rect">
            <a:avLst/>
          </a:prstGeom>
        </p:spPr>
        <p:txBody>
          <a:bodyPr lIns="0" tIns="0" rIns="0" bIns="0"/>
          <a:lstStyle>
            <a:lvl1pPr marL="0" indent="0">
              <a:lnSpc>
                <a:spcPts val="1320"/>
              </a:lnSpc>
              <a:spcBef>
                <a:spcPts val="100"/>
              </a:spcBef>
              <a:buNone/>
              <a:defRPr sz="700" b="0" u="sng" spc="-10" baseline="0">
                <a:solidFill>
                  <a:schemeClr val="tx2"/>
                </a:solidFill>
              </a:defRPr>
            </a:lvl1pPr>
          </a:lstStyle>
          <a:p>
            <a:pPr lvl="0"/>
            <a:r>
              <a:rPr lang="en-US" dirty="0"/>
              <a:t>Email@weightmans.com</a:t>
            </a:r>
          </a:p>
        </p:txBody>
      </p:sp>
      <p:sp>
        <p:nvSpPr>
          <p:cNvPr id="80" name="Picture Placeholder 18">
            <a:extLst>
              <a:ext uri="{FF2B5EF4-FFF2-40B4-BE49-F238E27FC236}">
                <a16:creationId xmlns:a16="http://schemas.microsoft.com/office/drawing/2014/main" id="{9F25E619-6CCB-81E8-2DAB-BFD54609C6D2}"/>
              </a:ext>
            </a:extLst>
          </p:cNvPr>
          <p:cNvSpPr>
            <a:spLocks noGrp="1"/>
          </p:cNvSpPr>
          <p:nvPr>
            <p:ph type="pic" sz="quarter" idx="25" hasCustomPrompt="1"/>
          </p:nvPr>
        </p:nvSpPr>
        <p:spPr>
          <a:xfrm>
            <a:off x="561976" y="3380473"/>
            <a:ext cx="1310741" cy="950320"/>
          </a:xfrm>
          <a:prstGeom prst="rect">
            <a:avLst/>
          </a:prstGeom>
          <a:ln w="3175">
            <a:solidFill>
              <a:schemeClr val="tx2"/>
            </a:solidFill>
          </a:ln>
        </p:spPr>
        <p:txBody>
          <a:bodyPr/>
          <a:lstStyle>
            <a:lvl1pPr marL="0" indent="0">
              <a:buNone/>
              <a:defRPr sz="900"/>
            </a:lvl1pPr>
          </a:lstStyle>
          <a:p>
            <a:r>
              <a:rPr lang="en-GB" dirty="0"/>
              <a:t>images</a:t>
            </a:r>
          </a:p>
        </p:txBody>
      </p:sp>
      <p:sp>
        <p:nvSpPr>
          <p:cNvPr id="81" name="Text Placeholder 23">
            <a:extLst>
              <a:ext uri="{FF2B5EF4-FFF2-40B4-BE49-F238E27FC236}">
                <a16:creationId xmlns:a16="http://schemas.microsoft.com/office/drawing/2014/main" id="{DBD420AF-21FA-47AB-E461-60A82EBD06AD}"/>
              </a:ext>
            </a:extLst>
          </p:cNvPr>
          <p:cNvSpPr>
            <a:spLocks noGrp="1"/>
          </p:cNvSpPr>
          <p:nvPr>
            <p:ph type="body" sz="quarter" idx="26" hasCustomPrompt="1"/>
          </p:nvPr>
        </p:nvSpPr>
        <p:spPr>
          <a:xfrm>
            <a:off x="2062163" y="3532872"/>
            <a:ext cx="1883568" cy="152400"/>
          </a:xfrm>
          <a:prstGeom prst="rect">
            <a:avLst/>
          </a:prstGeom>
        </p:spPr>
        <p:txBody>
          <a:bodyPr lIns="0" tIns="0" rIns="0" bIns="0"/>
          <a:lstStyle>
            <a:lvl1pPr marL="0" indent="0">
              <a:lnSpc>
                <a:spcPts val="1320"/>
              </a:lnSpc>
              <a:spcBef>
                <a:spcPts val="0"/>
              </a:spcBef>
              <a:buNone/>
              <a:defRPr sz="800" b="1" baseline="0">
                <a:solidFill>
                  <a:schemeClr val="tx2"/>
                </a:solidFill>
              </a:defRPr>
            </a:lvl1pPr>
          </a:lstStyle>
          <a:p>
            <a:pPr lvl="0"/>
            <a:r>
              <a:rPr lang="en-US" dirty="0"/>
              <a:t>Name</a:t>
            </a:r>
          </a:p>
          <a:p>
            <a:pPr lvl="0"/>
            <a:endParaRPr lang="en-US" dirty="0"/>
          </a:p>
        </p:txBody>
      </p:sp>
      <p:sp>
        <p:nvSpPr>
          <p:cNvPr id="82" name="Text Placeholder 23">
            <a:extLst>
              <a:ext uri="{FF2B5EF4-FFF2-40B4-BE49-F238E27FC236}">
                <a16:creationId xmlns:a16="http://schemas.microsoft.com/office/drawing/2014/main" id="{066CBD82-F2C3-8A1F-6124-311F088E7752}"/>
              </a:ext>
            </a:extLst>
          </p:cNvPr>
          <p:cNvSpPr>
            <a:spLocks noGrp="1"/>
          </p:cNvSpPr>
          <p:nvPr>
            <p:ph type="body" sz="quarter" idx="27" hasCustomPrompt="1"/>
          </p:nvPr>
        </p:nvSpPr>
        <p:spPr>
          <a:xfrm>
            <a:off x="2062163" y="3715912"/>
            <a:ext cx="1883568" cy="152400"/>
          </a:xfrm>
          <a:prstGeom prst="rect">
            <a:avLst/>
          </a:prstGeom>
        </p:spPr>
        <p:txBody>
          <a:bodyPr lIns="0" tIns="0" rIns="0" bIns="0"/>
          <a:lstStyle>
            <a:lvl1pPr marL="0" indent="0">
              <a:lnSpc>
                <a:spcPts val="1320"/>
              </a:lnSpc>
              <a:spcBef>
                <a:spcPts val="100"/>
              </a:spcBef>
              <a:buNone/>
              <a:defRPr sz="800" b="0" spc="-10" baseline="0">
                <a:solidFill>
                  <a:schemeClr val="bg1">
                    <a:lumMod val="50000"/>
                  </a:schemeClr>
                </a:solidFill>
              </a:defRPr>
            </a:lvl1pPr>
          </a:lstStyle>
          <a:p>
            <a:pPr lvl="0"/>
            <a:r>
              <a:rPr lang="en-US" dirty="0"/>
              <a:t>Title</a:t>
            </a:r>
          </a:p>
          <a:p>
            <a:pPr lvl="0"/>
            <a:endParaRPr lang="en-US" dirty="0"/>
          </a:p>
        </p:txBody>
      </p:sp>
      <p:sp>
        <p:nvSpPr>
          <p:cNvPr id="83" name="Text Placeholder 23">
            <a:extLst>
              <a:ext uri="{FF2B5EF4-FFF2-40B4-BE49-F238E27FC236}">
                <a16:creationId xmlns:a16="http://schemas.microsoft.com/office/drawing/2014/main" id="{461B2AA5-CC0F-63FF-32CF-1FFE4374FFB5}"/>
              </a:ext>
            </a:extLst>
          </p:cNvPr>
          <p:cNvSpPr>
            <a:spLocks noGrp="1"/>
          </p:cNvSpPr>
          <p:nvPr>
            <p:ph type="body" sz="quarter" idx="28" hasCustomPrompt="1"/>
          </p:nvPr>
        </p:nvSpPr>
        <p:spPr>
          <a:xfrm>
            <a:off x="2062163" y="3904233"/>
            <a:ext cx="1883568" cy="152400"/>
          </a:xfrm>
          <a:prstGeom prst="rect">
            <a:avLst/>
          </a:prstGeom>
        </p:spPr>
        <p:txBody>
          <a:bodyPr lIns="0" tIns="0" rIns="0" bIns="0"/>
          <a:lstStyle>
            <a:lvl1pPr marL="0" indent="0">
              <a:lnSpc>
                <a:spcPts val="1320"/>
              </a:lnSpc>
              <a:spcBef>
                <a:spcPts val="100"/>
              </a:spcBef>
              <a:buNone/>
              <a:defRPr sz="700" b="0" spc="-10" baseline="0">
                <a:solidFill>
                  <a:schemeClr val="bg1">
                    <a:lumMod val="50000"/>
                  </a:schemeClr>
                </a:solidFill>
              </a:defRPr>
            </a:lvl1pPr>
          </a:lstStyle>
          <a:p>
            <a:pPr lvl="0"/>
            <a:r>
              <a:rPr lang="en-US" dirty="0"/>
              <a:t>Number</a:t>
            </a:r>
          </a:p>
        </p:txBody>
      </p:sp>
      <p:sp>
        <p:nvSpPr>
          <p:cNvPr id="84" name="Text Placeholder 23">
            <a:extLst>
              <a:ext uri="{FF2B5EF4-FFF2-40B4-BE49-F238E27FC236}">
                <a16:creationId xmlns:a16="http://schemas.microsoft.com/office/drawing/2014/main" id="{E0D2B328-8DFE-2439-F48D-F78A3E7B7931}"/>
              </a:ext>
            </a:extLst>
          </p:cNvPr>
          <p:cNvSpPr>
            <a:spLocks noGrp="1"/>
          </p:cNvSpPr>
          <p:nvPr>
            <p:ph type="body" sz="quarter" idx="29" hasCustomPrompt="1"/>
          </p:nvPr>
        </p:nvSpPr>
        <p:spPr>
          <a:xfrm>
            <a:off x="2062163" y="4092554"/>
            <a:ext cx="1883568" cy="152401"/>
          </a:xfrm>
          <a:prstGeom prst="rect">
            <a:avLst/>
          </a:prstGeom>
        </p:spPr>
        <p:txBody>
          <a:bodyPr lIns="0" tIns="0" rIns="0" bIns="0"/>
          <a:lstStyle>
            <a:lvl1pPr marL="0" indent="0">
              <a:lnSpc>
                <a:spcPts val="1320"/>
              </a:lnSpc>
              <a:spcBef>
                <a:spcPts val="100"/>
              </a:spcBef>
              <a:buNone/>
              <a:defRPr sz="700" b="0" u="sng" spc="-10" baseline="0">
                <a:solidFill>
                  <a:schemeClr val="tx2"/>
                </a:solidFill>
              </a:defRPr>
            </a:lvl1pPr>
          </a:lstStyle>
          <a:p>
            <a:pPr lvl="0"/>
            <a:r>
              <a:rPr lang="en-US" dirty="0"/>
              <a:t>Email@weightmans.com</a:t>
            </a:r>
          </a:p>
        </p:txBody>
      </p:sp>
      <p:sp>
        <p:nvSpPr>
          <p:cNvPr id="85" name="Picture Placeholder 18">
            <a:extLst>
              <a:ext uri="{FF2B5EF4-FFF2-40B4-BE49-F238E27FC236}">
                <a16:creationId xmlns:a16="http://schemas.microsoft.com/office/drawing/2014/main" id="{15090098-2C31-81E7-25D7-D3FEF2AD239C}"/>
              </a:ext>
            </a:extLst>
          </p:cNvPr>
          <p:cNvSpPr>
            <a:spLocks noGrp="1"/>
          </p:cNvSpPr>
          <p:nvPr>
            <p:ph type="pic" sz="quarter" idx="30" hasCustomPrompt="1"/>
          </p:nvPr>
        </p:nvSpPr>
        <p:spPr>
          <a:xfrm>
            <a:off x="4479925" y="3380473"/>
            <a:ext cx="1310741" cy="950320"/>
          </a:xfrm>
          <a:prstGeom prst="rect">
            <a:avLst/>
          </a:prstGeom>
          <a:ln w="3175">
            <a:solidFill>
              <a:schemeClr val="tx2"/>
            </a:solidFill>
          </a:ln>
        </p:spPr>
        <p:txBody>
          <a:bodyPr/>
          <a:lstStyle>
            <a:lvl1pPr marL="0" indent="0">
              <a:buNone/>
              <a:defRPr sz="900"/>
            </a:lvl1pPr>
          </a:lstStyle>
          <a:p>
            <a:r>
              <a:rPr lang="en-GB" dirty="0"/>
              <a:t>images</a:t>
            </a:r>
          </a:p>
        </p:txBody>
      </p:sp>
      <p:sp>
        <p:nvSpPr>
          <p:cNvPr id="86" name="Text Placeholder 23">
            <a:extLst>
              <a:ext uri="{FF2B5EF4-FFF2-40B4-BE49-F238E27FC236}">
                <a16:creationId xmlns:a16="http://schemas.microsoft.com/office/drawing/2014/main" id="{C5AD4B2C-D9B0-1DB0-8887-2B4AA6D63042}"/>
              </a:ext>
            </a:extLst>
          </p:cNvPr>
          <p:cNvSpPr>
            <a:spLocks noGrp="1"/>
          </p:cNvSpPr>
          <p:nvPr>
            <p:ph type="body" sz="quarter" idx="31" hasCustomPrompt="1"/>
          </p:nvPr>
        </p:nvSpPr>
        <p:spPr>
          <a:xfrm>
            <a:off x="5980112" y="3532872"/>
            <a:ext cx="1883568" cy="152400"/>
          </a:xfrm>
          <a:prstGeom prst="rect">
            <a:avLst/>
          </a:prstGeom>
        </p:spPr>
        <p:txBody>
          <a:bodyPr lIns="0" tIns="0" rIns="0" bIns="0"/>
          <a:lstStyle>
            <a:lvl1pPr marL="0" indent="0">
              <a:lnSpc>
                <a:spcPts val="1320"/>
              </a:lnSpc>
              <a:spcBef>
                <a:spcPts val="0"/>
              </a:spcBef>
              <a:buNone/>
              <a:defRPr sz="800" b="1" baseline="0">
                <a:solidFill>
                  <a:schemeClr val="tx2"/>
                </a:solidFill>
              </a:defRPr>
            </a:lvl1pPr>
          </a:lstStyle>
          <a:p>
            <a:pPr lvl="0"/>
            <a:r>
              <a:rPr lang="en-US" dirty="0"/>
              <a:t>Name</a:t>
            </a:r>
          </a:p>
          <a:p>
            <a:pPr lvl="0"/>
            <a:endParaRPr lang="en-US" dirty="0"/>
          </a:p>
        </p:txBody>
      </p:sp>
      <p:sp>
        <p:nvSpPr>
          <p:cNvPr id="87" name="Text Placeholder 23">
            <a:extLst>
              <a:ext uri="{FF2B5EF4-FFF2-40B4-BE49-F238E27FC236}">
                <a16:creationId xmlns:a16="http://schemas.microsoft.com/office/drawing/2014/main" id="{3A032D42-44E4-3C15-B20E-E2572C2B502C}"/>
              </a:ext>
            </a:extLst>
          </p:cNvPr>
          <p:cNvSpPr>
            <a:spLocks noGrp="1"/>
          </p:cNvSpPr>
          <p:nvPr>
            <p:ph type="body" sz="quarter" idx="32" hasCustomPrompt="1"/>
          </p:nvPr>
        </p:nvSpPr>
        <p:spPr>
          <a:xfrm>
            <a:off x="5980112" y="3715912"/>
            <a:ext cx="1883568" cy="152400"/>
          </a:xfrm>
          <a:prstGeom prst="rect">
            <a:avLst/>
          </a:prstGeom>
        </p:spPr>
        <p:txBody>
          <a:bodyPr lIns="0" tIns="0" rIns="0" bIns="0"/>
          <a:lstStyle>
            <a:lvl1pPr marL="0" indent="0">
              <a:lnSpc>
                <a:spcPts val="1320"/>
              </a:lnSpc>
              <a:spcBef>
                <a:spcPts val="100"/>
              </a:spcBef>
              <a:buNone/>
              <a:defRPr sz="800" b="0" spc="-10" baseline="0">
                <a:solidFill>
                  <a:schemeClr val="bg1">
                    <a:lumMod val="50000"/>
                  </a:schemeClr>
                </a:solidFill>
              </a:defRPr>
            </a:lvl1pPr>
          </a:lstStyle>
          <a:p>
            <a:pPr lvl="0"/>
            <a:r>
              <a:rPr lang="en-US" dirty="0"/>
              <a:t>Title</a:t>
            </a:r>
          </a:p>
          <a:p>
            <a:pPr lvl="0"/>
            <a:endParaRPr lang="en-US" dirty="0"/>
          </a:p>
        </p:txBody>
      </p:sp>
      <p:sp>
        <p:nvSpPr>
          <p:cNvPr id="88" name="Text Placeholder 23">
            <a:extLst>
              <a:ext uri="{FF2B5EF4-FFF2-40B4-BE49-F238E27FC236}">
                <a16:creationId xmlns:a16="http://schemas.microsoft.com/office/drawing/2014/main" id="{09723598-9F7D-5F56-9D24-0BCDAA9229C0}"/>
              </a:ext>
            </a:extLst>
          </p:cNvPr>
          <p:cNvSpPr>
            <a:spLocks noGrp="1"/>
          </p:cNvSpPr>
          <p:nvPr>
            <p:ph type="body" sz="quarter" idx="33" hasCustomPrompt="1"/>
          </p:nvPr>
        </p:nvSpPr>
        <p:spPr>
          <a:xfrm>
            <a:off x="5980112" y="3904233"/>
            <a:ext cx="1883568" cy="152400"/>
          </a:xfrm>
          <a:prstGeom prst="rect">
            <a:avLst/>
          </a:prstGeom>
        </p:spPr>
        <p:txBody>
          <a:bodyPr lIns="0" tIns="0" rIns="0" bIns="0"/>
          <a:lstStyle>
            <a:lvl1pPr marL="0" indent="0">
              <a:lnSpc>
                <a:spcPts val="1320"/>
              </a:lnSpc>
              <a:spcBef>
                <a:spcPts val="100"/>
              </a:spcBef>
              <a:buNone/>
              <a:defRPr sz="700" b="0" spc="-10" baseline="0">
                <a:solidFill>
                  <a:schemeClr val="bg1">
                    <a:lumMod val="50000"/>
                  </a:schemeClr>
                </a:solidFill>
              </a:defRPr>
            </a:lvl1pPr>
          </a:lstStyle>
          <a:p>
            <a:pPr lvl="0"/>
            <a:r>
              <a:rPr lang="en-US" dirty="0"/>
              <a:t>Number</a:t>
            </a:r>
          </a:p>
        </p:txBody>
      </p:sp>
      <p:sp>
        <p:nvSpPr>
          <p:cNvPr id="89" name="Text Placeholder 23">
            <a:extLst>
              <a:ext uri="{FF2B5EF4-FFF2-40B4-BE49-F238E27FC236}">
                <a16:creationId xmlns:a16="http://schemas.microsoft.com/office/drawing/2014/main" id="{702646D0-E2FA-110B-3BAB-125061D3C682}"/>
              </a:ext>
            </a:extLst>
          </p:cNvPr>
          <p:cNvSpPr>
            <a:spLocks noGrp="1"/>
          </p:cNvSpPr>
          <p:nvPr>
            <p:ph type="body" sz="quarter" idx="34" hasCustomPrompt="1"/>
          </p:nvPr>
        </p:nvSpPr>
        <p:spPr>
          <a:xfrm>
            <a:off x="5980112" y="4092554"/>
            <a:ext cx="1883568" cy="152401"/>
          </a:xfrm>
          <a:prstGeom prst="rect">
            <a:avLst/>
          </a:prstGeom>
        </p:spPr>
        <p:txBody>
          <a:bodyPr lIns="0" tIns="0" rIns="0" bIns="0"/>
          <a:lstStyle>
            <a:lvl1pPr marL="0" indent="0">
              <a:lnSpc>
                <a:spcPts val="1320"/>
              </a:lnSpc>
              <a:spcBef>
                <a:spcPts val="100"/>
              </a:spcBef>
              <a:buNone/>
              <a:defRPr sz="700" b="0" u="sng" spc="-10" baseline="0">
                <a:solidFill>
                  <a:schemeClr val="tx2"/>
                </a:solidFill>
              </a:defRPr>
            </a:lvl1pPr>
          </a:lstStyle>
          <a:p>
            <a:pPr lvl="0"/>
            <a:r>
              <a:rPr lang="en-US" dirty="0"/>
              <a:t>Email@weightmans.com</a:t>
            </a:r>
          </a:p>
        </p:txBody>
      </p:sp>
      <p:sp>
        <p:nvSpPr>
          <p:cNvPr id="110" name="Picture Placeholder 18">
            <a:extLst>
              <a:ext uri="{FF2B5EF4-FFF2-40B4-BE49-F238E27FC236}">
                <a16:creationId xmlns:a16="http://schemas.microsoft.com/office/drawing/2014/main" id="{7FF88576-59C2-D20D-9F29-B5AF5DCB2664}"/>
              </a:ext>
            </a:extLst>
          </p:cNvPr>
          <p:cNvSpPr>
            <a:spLocks noGrp="1"/>
          </p:cNvSpPr>
          <p:nvPr>
            <p:ph type="pic" sz="quarter" idx="35" hasCustomPrompt="1"/>
          </p:nvPr>
        </p:nvSpPr>
        <p:spPr>
          <a:xfrm>
            <a:off x="561976" y="4505107"/>
            <a:ext cx="1310741" cy="950320"/>
          </a:xfrm>
          <a:prstGeom prst="rect">
            <a:avLst/>
          </a:prstGeom>
          <a:ln w="3175">
            <a:solidFill>
              <a:schemeClr val="tx2"/>
            </a:solidFill>
          </a:ln>
        </p:spPr>
        <p:txBody>
          <a:bodyPr/>
          <a:lstStyle>
            <a:lvl1pPr marL="0" indent="0">
              <a:buNone/>
              <a:defRPr sz="900"/>
            </a:lvl1pPr>
          </a:lstStyle>
          <a:p>
            <a:r>
              <a:rPr lang="en-GB" dirty="0"/>
              <a:t>images</a:t>
            </a:r>
          </a:p>
        </p:txBody>
      </p:sp>
      <p:sp>
        <p:nvSpPr>
          <p:cNvPr id="111" name="Text Placeholder 23">
            <a:extLst>
              <a:ext uri="{FF2B5EF4-FFF2-40B4-BE49-F238E27FC236}">
                <a16:creationId xmlns:a16="http://schemas.microsoft.com/office/drawing/2014/main" id="{67696330-0C7B-B469-1F2F-2594F1C57983}"/>
              </a:ext>
            </a:extLst>
          </p:cNvPr>
          <p:cNvSpPr>
            <a:spLocks noGrp="1"/>
          </p:cNvSpPr>
          <p:nvPr>
            <p:ph type="body" sz="quarter" idx="36" hasCustomPrompt="1"/>
          </p:nvPr>
        </p:nvSpPr>
        <p:spPr>
          <a:xfrm>
            <a:off x="2062163" y="4657506"/>
            <a:ext cx="1883568" cy="152400"/>
          </a:xfrm>
          <a:prstGeom prst="rect">
            <a:avLst/>
          </a:prstGeom>
        </p:spPr>
        <p:txBody>
          <a:bodyPr lIns="0" tIns="0" rIns="0" bIns="0"/>
          <a:lstStyle>
            <a:lvl1pPr marL="0" indent="0">
              <a:lnSpc>
                <a:spcPts val="1320"/>
              </a:lnSpc>
              <a:spcBef>
                <a:spcPts val="0"/>
              </a:spcBef>
              <a:buNone/>
              <a:defRPr sz="800" b="1" baseline="0">
                <a:solidFill>
                  <a:schemeClr val="tx2"/>
                </a:solidFill>
              </a:defRPr>
            </a:lvl1pPr>
          </a:lstStyle>
          <a:p>
            <a:pPr lvl="0"/>
            <a:r>
              <a:rPr lang="en-US" dirty="0"/>
              <a:t>Name</a:t>
            </a:r>
          </a:p>
          <a:p>
            <a:pPr lvl="0"/>
            <a:endParaRPr lang="en-US" dirty="0"/>
          </a:p>
        </p:txBody>
      </p:sp>
      <p:sp>
        <p:nvSpPr>
          <p:cNvPr id="112" name="Text Placeholder 23">
            <a:extLst>
              <a:ext uri="{FF2B5EF4-FFF2-40B4-BE49-F238E27FC236}">
                <a16:creationId xmlns:a16="http://schemas.microsoft.com/office/drawing/2014/main" id="{CEBE13AF-036C-D904-F1CB-283584EB443D}"/>
              </a:ext>
            </a:extLst>
          </p:cNvPr>
          <p:cNvSpPr>
            <a:spLocks noGrp="1"/>
          </p:cNvSpPr>
          <p:nvPr>
            <p:ph type="body" sz="quarter" idx="37" hasCustomPrompt="1"/>
          </p:nvPr>
        </p:nvSpPr>
        <p:spPr>
          <a:xfrm>
            <a:off x="2062163" y="4840546"/>
            <a:ext cx="1883568" cy="152400"/>
          </a:xfrm>
          <a:prstGeom prst="rect">
            <a:avLst/>
          </a:prstGeom>
        </p:spPr>
        <p:txBody>
          <a:bodyPr lIns="0" tIns="0" rIns="0" bIns="0"/>
          <a:lstStyle>
            <a:lvl1pPr marL="0" indent="0">
              <a:lnSpc>
                <a:spcPts val="1320"/>
              </a:lnSpc>
              <a:spcBef>
                <a:spcPts val="100"/>
              </a:spcBef>
              <a:buNone/>
              <a:defRPr sz="800" b="0" spc="-10" baseline="0">
                <a:solidFill>
                  <a:schemeClr val="bg1">
                    <a:lumMod val="50000"/>
                  </a:schemeClr>
                </a:solidFill>
              </a:defRPr>
            </a:lvl1pPr>
          </a:lstStyle>
          <a:p>
            <a:pPr lvl="0"/>
            <a:r>
              <a:rPr lang="en-US" dirty="0"/>
              <a:t>Title</a:t>
            </a:r>
          </a:p>
          <a:p>
            <a:pPr lvl="0"/>
            <a:endParaRPr lang="en-US" dirty="0"/>
          </a:p>
        </p:txBody>
      </p:sp>
      <p:sp>
        <p:nvSpPr>
          <p:cNvPr id="113" name="Text Placeholder 23">
            <a:extLst>
              <a:ext uri="{FF2B5EF4-FFF2-40B4-BE49-F238E27FC236}">
                <a16:creationId xmlns:a16="http://schemas.microsoft.com/office/drawing/2014/main" id="{51DE91C3-E442-337C-D457-43508B2D9D68}"/>
              </a:ext>
            </a:extLst>
          </p:cNvPr>
          <p:cNvSpPr>
            <a:spLocks noGrp="1"/>
          </p:cNvSpPr>
          <p:nvPr>
            <p:ph type="body" sz="quarter" idx="38" hasCustomPrompt="1"/>
          </p:nvPr>
        </p:nvSpPr>
        <p:spPr>
          <a:xfrm>
            <a:off x="2062163" y="5028867"/>
            <a:ext cx="1883568" cy="152400"/>
          </a:xfrm>
          <a:prstGeom prst="rect">
            <a:avLst/>
          </a:prstGeom>
        </p:spPr>
        <p:txBody>
          <a:bodyPr lIns="0" tIns="0" rIns="0" bIns="0"/>
          <a:lstStyle>
            <a:lvl1pPr marL="0" indent="0">
              <a:lnSpc>
                <a:spcPts val="1320"/>
              </a:lnSpc>
              <a:spcBef>
                <a:spcPts val="100"/>
              </a:spcBef>
              <a:buNone/>
              <a:defRPr sz="700" b="0" spc="-10" baseline="0">
                <a:solidFill>
                  <a:schemeClr val="bg1">
                    <a:lumMod val="50000"/>
                  </a:schemeClr>
                </a:solidFill>
              </a:defRPr>
            </a:lvl1pPr>
          </a:lstStyle>
          <a:p>
            <a:pPr lvl="0"/>
            <a:r>
              <a:rPr lang="en-US" dirty="0"/>
              <a:t>Number</a:t>
            </a:r>
          </a:p>
        </p:txBody>
      </p:sp>
      <p:sp>
        <p:nvSpPr>
          <p:cNvPr id="114" name="Text Placeholder 23">
            <a:extLst>
              <a:ext uri="{FF2B5EF4-FFF2-40B4-BE49-F238E27FC236}">
                <a16:creationId xmlns:a16="http://schemas.microsoft.com/office/drawing/2014/main" id="{6C7D23E9-183D-7C0D-EC76-0BEAF13AA960}"/>
              </a:ext>
            </a:extLst>
          </p:cNvPr>
          <p:cNvSpPr>
            <a:spLocks noGrp="1"/>
          </p:cNvSpPr>
          <p:nvPr>
            <p:ph type="body" sz="quarter" idx="39" hasCustomPrompt="1"/>
          </p:nvPr>
        </p:nvSpPr>
        <p:spPr>
          <a:xfrm>
            <a:off x="2062163" y="5217188"/>
            <a:ext cx="1883568" cy="152401"/>
          </a:xfrm>
          <a:prstGeom prst="rect">
            <a:avLst/>
          </a:prstGeom>
        </p:spPr>
        <p:txBody>
          <a:bodyPr lIns="0" tIns="0" rIns="0" bIns="0"/>
          <a:lstStyle>
            <a:lvl1pPr marL="0" indent="0">
              <a:lnSpc>
                <a:spcPts val="1320"/>
              </a:lnSpc>
              <a:spcBef>
                <a:spcPts val="100"/>
              </a:spcBef>
              <a:buNone/>
              <a:defRPr sz="700" b="0" u="sng" spc="-10" baseline="0">
                <a:solidFill>
                  <a:schemeClr val="tx2"/>
                </a:solidFill>
              </a:defRPr>
            </a:lvl1pPr>
          </a:lstStyle>
          <a:p>
            <a:pPr lvl="0"/>
            <a:r>
              <a:rPr lang="en-US" dirty="0"/>
              <a:t>Email@weightmans.com</a:t>
            </a:r>
          </a:p>
        </p:txBody>
      </p:sp>
      <p:sp>
        <p:nvSpPr>
          <p:cNvPr id="115" name="Picture Placeholder 18">
            <a:extLst>
              <a:ext uri="{FF2B5EF4-FFF2-40B4-BE49-F238E27FC236}">
                <a16:creationId xmlns:a16="http://schemas.microsoft.com/office/drawing/2014/main" id="{54C86244-6059-CA32-5DF4-66A80CF999CB}"/>
              </a:ext>
            </a:extLst>
          </p:cNvPr>
          <p:cNvSpPr>
            <a:spLocks noGrp="1"/>
          </p:cNvSpPr>
          <p:nvPr>
            <p:ph type="pic" sz="quarter" idx="40" hasCustomPrompt="1"/>
          </p:nvPr>
        </p:nvSpPr>
        <p:spPr>
          <a:xfrm>
            <a:off x="4479925" y="4505107"/>
            <a:ext cx="1310741" cy="950320"/>
          </a:xfrm>
          <a:prstGeom prst="rect">
            <a:avLst/>
          </a:prstGeom>
          <a:ln w="3175">
            <a:solidFill>
              <a:schemeClr val="tx2"/>
            </a:solidFill>
          </a:ln>
        </p:spPr>
        <p:txBody>
          <a:bodyPr/>
          <a:lstStyle>
            <a:lvl1pPr marL="0" indent="0">
              <a:buNone/>
              <a:defRPr sz="900"/>
            </a:lvl1pPr>
          </a:lstStyle>
          <a:p>
            <a:r>
              <a:rPr lang="en-GB" dirty="0"/>
              <a:t>images</a:t>
            </a:r>
          </a:p>
        </p:txBody>
      </p:sp>
      <p:sp>
        <p:nvSpPr>
          <p:cNvPr id="116" name="Text Placeholder 23">
            <a:extLst>
              <a:ext uri="{FF2B5EF4-FFF2-40B4-BE49-F238E27FC236}">
                <a16:creationId xmlns:a16="http://schemas.microsoft.com/office/drawing/2014/main" id="{BA239CF9-22D1-09DF-090E-2777B909A714}"/>
              </a:ext>
            </a:extLst>
          </p:cNvPr>
          <p:cNvSpPr>
            <a:spLocks noGrp="1"/>
          </p:cNvSpPr>
          <p:nvPr>
            <p:ph type="body" sz="quarter" idx="41" hasCustomPrompt="1"/>
          </p:nvPr>
        </p:nvSpPr>
        <p:spPr>
          <a:xfrm>
            <a:off x="5980112" y="4657506"/>
            <a:ext cx="1883568" cy="152400"/>
          </a:xfrm>
          <a:prstGeom prst="rect">
            <a:avLst/>
          </a:prstGeom>
        </p:spPr>
        <p:txBody>
          <a:bodyPr lIns="0" tIns="0" rIns="0" bIns="0"/>
          <a:lstStyle>
            <a:lvl1pPr marL="0" indent="0">
              <a:lnSpc>
                <a:spcPts val="1320"/>
              </a:lnSpc>
              <a:spcBef>
                <a:spcPts val="0"/>
              </a:spcBef>
              <a:buNone/>
              <a:defRPr sz="800" b="1" baseline="0">
                <a:solidFill>
                  <a:schemeClr val="tx2"/>
                </a:solidFill>
              </a:defRPr>
            </a:lvl1pPr>
          </a:lstStyle>
          <a:p>
            <a:pPr lvl="0"/>
            <a:r>
              <a:rPr lang="en-US" dirty="0"/>
              <a:t>Name</a:t>
            </a:r>
          </a:p>
          <a:p>
            <a:pPr lvl="0"/>
            <a:endParaRPr lang="en-US" dirty="0"/>
          </a:p>
        </p:txBody>
      </p:sp>
      <p:sp>
        <p:nvSpPr>
          <p:cNvPr id="117" name="Text Placeholder 23">
            <a:extLst>
              <a:ext uri="{FF2B5EF4-FFF2-40B4-BE49-F238E27FC236}">
                <a16:creationId xmlns:a16="http://schemas.microsoft.com/office/drawing/2014/main" id="{CA3840C2-0529-5839-A3D9-D98C95B8764F}"/>
              </a:ext>
            </a:extLst>
          </p:cNvPr>
          <p:cNvSpPr>
            <a:spLocks noGrp="1"/>
          </p:cNvSpPr>
          <p:nvPr>
            <p:ph type="body" sz="quarter" idx="42" hasCustomPrompt="1"/>
          </p:nvPr>
        </p:nvSpPr>
        <p:spPr>
          <a:xfrm>
            <a:off x="5980112" y="4840546"/>
            <a:ext cx="1883568" cy="152400"/>
          </a:xfrm>
          <a:prstGeom prst="rect">
            <a:avLst/>
          </a:prstGeom>
        </p:spPr>
        <p:txBody>
          <a:bodyPr lIns="0" tIns="0" rIns="0" bIns="0"/>
          <a:lstStyle>
            <a:lvl1pPr marL="0" indent="0">
              <a:lnSpc>
                <a:spcPts val="1320"/>
              </a:lnSpc>
              <a:spcBef>
                <a:spcPts val="100"/>
              </a:spcBef>
              <a:buNone/>
              <a:defRPr sz="800" b="0" spc="-10" baseline="0">
                <a:solidFill>
                  <a:schemeClr val="bg1">
                    <a:lumMod val="50000"/>
                  </a:schemeClr>
                </a:solidFill>
              </a:defRPr>
            </a:lvl1pPr>
          </a:lstStyle>
          <a:p>
            <a:pPr lvl="0"/>
            <a:r>
              <a:rPr lang="en-US" dirty="0"/>
              <a:t>Title</a:t>
            </a:r>
          </a:p>
          <a:p>
            <a:pPr lvl="0"/>
            <a:endParaRPr lang="en-US" dirty="0"/>
          </a:p>
        </p:txBody>
      </p:sp>
      <p:sp>
        <p:nvSpPr>
          <p:cNvPr id="118" name="Text Placeholder 23">
            <a:extLst>
              <a:ext uri="{FF2B5EF4-FFF2-40B4-BE49-F238E27FC236}">
                <a16:creationId xmlns:a16="http://schemas.microsoft.com/office/drawing/2014/main" id="{264197AC-F423-406C-977A-BA990C60CDE7}"/>
              </a:ext>
            </a:extLst>
          </p:cNvPr>
          <p:cNvSpPr>
            <a:spLocks noGrp="1"/>
          </p:cNvSpPr>
          <p:nvPr>
            <p:ph type="body" sz="quarter" idx="43" hasCustomPrompt="1"/>
          </p:nvPr>
        </p:nvSpPr>
        <p:spPr>
          <a:xfrm>
            <a:off x="5980112" y="5028867"/>
            <a:ext cx="1883568" cy="152400"/>
          </a:xfrm>
          <a:prstGeom prst="rect">
            <a:avLst/>
          </a:prstGeom>
        </p:spPr>
        <p:txBody>
          <a:bodyPr lIns="0" tIns="0" rIns="0" bIns="0"/>
          <a:lstStyle>
            <a:lvl1pPr marL="0" indent="0">
              <a:lnSpc>
                <a:spcPts val="1320"/>
              </a:lnSpc>
              <a:spcBef>
                <a:spcPts val="100"/>
              </a:spcBef>
              <a:buNone/>
              <a:defRPr sz="700" b="0" spc="-10" baseline="0">
                <a:solidFill>
                  <a:schemeClr val="bg1">
                    <a:lumMod val="50000"/>
                  </a:schemeClr>
                </a:solidFill>
              </a:defRPr>
            </a:lvl1pPr>
          </a:lstStyle>
          <a:p>
            <a:pPr lvl="0"/>
            <a:r>
              <a:rPr lang="en-US" dirty="0"/>
              <a:t>Number</a:t>
            </a:r>
          </a:p>
        </p:txBody>
      </p:sp>
      <p:sp>
        <p:nvSpPr>
          <p:cNvPr id="119" name="Text Placeholder 23">
            <a:extLst>
              <a:ext uri="{FF2B5EF4-FFF2-40B4-BE49-F238E27FC236}">
                <a16:creationId xmlns:a16="http://schemas.microsoft.com/office/drawing/2014/main" id="{C8610C2F-6447-1AAB-9982-DD65ECF83964}"/>
              </a:ext>
            </a:extLst>
          </p:cNvPr>
          <p:cNvSpPr>
            <a:spLocks noGrp="1"/>
          </p:cNvSpPr>
          <p:nvPr>
            <p:ph type="body" sz="quarter" idx="44" hasCustomPrompt="1"/>
          </p:nvPr>
        </p:nvSpPr>
        <p:spPr>
          <a:xfrm>
            <a:off x="5980112" y="5217188"/>
            <a:ext cx="1883568" cy="152401"/>
          </a:xfrm>
          <a:prstGeom prst="rect">
            <a:avLst/>
          </a:prstGeom>
        </p:spPr>
        <p:txBody>
          <a:bodyPr lIns="0" tIns="0" rIns="0" bIns="0"/>
          <a:lstStyle>
            <a:lvl1pPr marL="0" indent="0">
              <a:lnSpc>
                <a:spcPts val="1320"/>
              </a:lnSpc>
              <a:spcBef>
                <a:spcPts val="100"/>
              </a:spcBef>
              <a:buNone/>
              <a:defRPr sz="700" b="0" u="sng" spc="-10" baseline="0">
                <a:solidFill>
                  <a:schemeClr val="tx2"/>
                </a:solidFill>
              </a:defRPr>
            </a:lvl1pPr>
          </a:lstStyle>
          <a:p>
            <a:pPr lvl="0"/>
            <a:r>
              <a:rPr lang="en-US" dirty="0"/>
              <a:t>Email@weightmans.com</a:t>
            </a:r>
          </a:p>
        </p:txBody>
      </p:sp>
      <p:sp>
        <p:nvSpPr>
          <p:cNvPr id="120" name="Picture Placeholder 18">
            <a:extLst>
              <a:ext uri="{FF2B5EF4-FFF2-40B4-BE49-F238E27FC236}">
                <a16:creationId xmlns:a16="http://schemas.microsoft.com/office/drawing/2014/main" id="{82BE2444-6770-55D5-E67F-088F9342FFC1}"/>
              </a:ext>
            </a:extLst>
          </p:cNvPr>
          <p:cNvSpPr>
            <a:spLocks noGrp="1"/>
          </p:cNvSpPr>
          <p:nvPr>
            <p:ph type="pic" sz="quarter" idx="45" hasCustomPrompt="1"/>
          </p:nvPr>
        </p:nvSpPr>
        <p:spPr>
          <a:xfrm>
            <a:off x="561976" y="5633540"/>
            <a:ext cx="1310741" cy="950320"/>
          </a:xfrm>
          <a:prstGeom prst="rect">
            <a:avLst/>
          </a:prstGeom>
          <a:ln w="3175">
            <a:solidFill>
              <a:schemeClr val="tx2"/>
            </a:solidFill>
          </a:ln>
        </p:spPr>
        <p:txBody>
          <a:bodyPr/>
          <a:lstStyle>
            <a:lvl1pPr marL="0" indent="0">
              <a:buNone/>
              <a:defRPr sz="900"/>
            </a:lvl1pPr>
          </a:lstStyle>
          <a:p>
            <a:r>
              <a:rPr lang="en-GB" dirty="0"/>
              <a:t>images</a:t>
            </a:r>
          </a:p>
        </p:txBody>
      </p:sp>
      <p:sp>
        <p:nvSpPr>
          <p:cNvPr id="121" name="Text Placeholder 23">
            <a:extLst>
              <a:ext uri="{FF2B5EF4-FFF2-40B4-BE49-F238E27FC236}">
                <a16:creationId xmlns:a16="http://schemas.microsoft.com/office/drawing/2014/main" id="{D4764284-E366-C0C8-780C-527E1AE1E19D}"/>
              </a:ext>
            </a:extLst>
          </p:cNvPr>
          <p:cNvSpPr>
            <a:spLocks noGrp="1"/>
          </p:cNvSpPr>
          <p:nvPr>
            <p:ph type="body" sz="quarter" idx="46" hasCustomPrompt="1"/>
          </p:nvPr>
        </p:nvSpPr>
        <p:spPr>
          <a:xfrm>
            <a:off x="2062163" y="5785939"/>
            <a:ext cx="1883568" cy="152400"/>
          </a:xfrm>
          <a:prstGeom prst="rect">
            <a:avLst/>
          </a:prstGeom>
        </p:spPr>
        <p:txBody>
          <a:bodyPr lIns="0" tIns="0" rIns="0" bIns="0"/>
          <a:lstStyle>
            <a:lvl1pPr marL="0" indent="0">
              <a:lnSpc>
                <a:spcPts val="1320"/>
              </a:lnSpc>
              <a:spcBef>
                <a:spcPts val="0"/>
              </a:spcBef>
              <a:buNone/>
              <a:defRPr sz="800" b="1" baseline="0">
                <a:solidFill>
                  <a:schemeClr val="tx2"/>
                </a:solidFill>
              </a:defRPr>
            </a:lvl1pPr>
          </a:lstStyle>
          <a:p>
            <a:pPr lvl="0"/>
            <a:r>
              <a:rPr lang="en-US" dirty="0"/>
              <a:t>Name</a:t>
            </a:r>
          </a:p>
          <a:p>
            <a:pPr lvl="0"/>
            <a:endParaRPr lang="en-US" dirty="0"/>
          </a:p>
        </p:txBody>
      </p:sp>
      <p:sp>
        <p:nvSpPr>
          <p:cNvPr id="122" name="Text Placeholder 23">
            <a:extLst>
              <a:ext uri="{FF2B5EF4-FFF2-40B4-BE49-F238E27FC236}">
                <a16:creationId xmlns:a16="http://schemas.microsoft.com/office/drawing/2014/main" id="{2AA1A56A-6532-7194-4D58-8127B0447938}"/>
              </a:ext>
            </a:extLst>
          </p:cNvPr>
          <p:cNvSpPr>
            <a:spLocks noGrp="1"/>
          </p:cNvSpPr>
          <p:nvPr>
            <p:ph type="body" sz="quarter" idx="47" hasCustomPrompt="1"/>
          </p:nvPr>
        </p:nvSpPr>
        <p:spPr>
          <a:xfrm>
            <a:off x="2062163" y="5968979"/>
            <a:ext cx="1883568" cy="152400"/>
          </a:xfrm>
          <a:prstGeom prst="rect">
            <a:avLst/>
          </a:prstGeom>
        </p:spPr>
        <p:txBody>
          <a:bodyPr lIns="0" tIns="0" rIns="0" bIns="0"/>
          <a:lstStyle>
            <a:lvl1pPr marL="0" indent="0">
              <a:lnSpc>
                <a:spcPts val="1320"/>
              </a:lnSpc>
              <a:spcBef>
                <a:spcPts val="100"/>
              </a:spcBef>
              <a:buNone/>
              <a:defRPr sz="800" b="0" spc="-10" baseline="0">
                <a:solidFill>
                  <a:schemeClr val="bg1">
                    <a:lumMod val="50000"/>
                  </a:schemeClr>
                </a:solidFill>
              </a:defRPr>
            </a:lvl1pPr>
          </a:lstStyle>
          <a:p>
            <a:pPr lvl="0"/>
            <a:r>
              <a:rPr lang="en-US" dirty="0"/>
              <a:t>Title</a:t>
            </a:r>
          </a:p>
          <a:p>
            <a:pPr lvl="0"/>
            <a:endParaRPr lang="en-US" dirty="0"/>
          </a:p>
        </p:txBody>
      </p:sp>
      <p:sp>
        <p:nvSpPr>
          <p:cNvPr id="123" name="Text Placeholder 23">
            <a:extLst>
              <a:ext uri="{FF2B5EF4-FFF2-40B4-BE49-F238E27FC236}">
                <a16:creationId xmlns:a16="http://schemas.microsoft.com/office/drawing/2014/main" id="{6D3EEBD0-679F-882E-BE03-202C2CFC381C}"/>
              </a:ext>
            </a:extLst>
          </p:cNvPr>
          <p:cNvSpPr>
            <a:spLocks noGrp="1"/>
          </p:cNvSpPr>
          <p:nvPr>
            <p:ph type="body" sz="quarter" idx="48" hasCustomPrompt="1"/>
          </p:nvPr>
        </p:nvSpPr>
        <p:spPr>
          <a:xfrm>
            <a:off x="2062163" y="6157300"/>
            <a:ext cx="1883568" cy="152400"/>
          </a:xfrm>
          <a:prstGeom prst="rect">
            <a:avLst/>
          </a:prstGeom>
        </p:spPr>
        <p:txBody>
          <a:bodyPr lIns="0" tIns="0" rIns="0" bIns="0"/>
          <a:lstStyle>
            <a:lvl1pPr marL="0" indent="0">
              <a:lnSpc>
                <a:spcPts val="1320"/>
              </a:lnSpc>
              <a:spcBef>
                <a:spcPts val="100"/>
              </a:spcBef>
              <a:buNone/>
              <a:defRPr sz="700" b="0" spc="-10" baseline="0">
                <a:solidFill>
                  <a:schemeClr val="bg1">
                    <a:lumMod val="50000"/>
                  </a:schemeClr>
                </a:solidFill>
              </a:defRPr>
            </a:lvl1pPr>
          </a:lstStyle>
          <a:p>
            <a:pPr lvl="0"/>
            <a:r>
              <a:rPr lang="en-US" dirty="0"/>
              <a:t>Number</a:t>
            </a:r>
          </a:p>
        </p:txBody>
      </p:sp>
      <p:sp>
        <p:nvSpPr>
          <p:cNvPr id="124" name="Text Placeholder 23">
            <a:extLst>
              <a:ext uri="{FF2B5EF4-FFF2-40B4-BE49-F238E27FC236}">
                <a16:creationId xmlns:a16="http://schemas.microsoft.com/office/drawing/2014/main" id="{30198E74-1819-235A-36F0-1F2F669A2ED5}"/>
              </a:ext>
            </a:extLst>
          </p:cNvPr>
          <p:cNvSpPr>
            <a:spLocks noGrp="1"/>
          </p:cNvSpPr>
          <p:nvPr>
            <p:ph type="body" sz="quarter" idx="49" hasCustomPrompt="1"/>
          </p:nvPr>
        </p:nvSpPr>
        <p:spPr>
          <a:xfrm>
            <a:off x="2062163" y="6345621"/>
            <a:ext cx="1883568" cy="152401"/>
          </a:xfrm>
          <a:prstGeom prst="rect">
            <a:avLst/>
          </a:prstGeom>
        </p:spPr>
        <p:txBody>
          <a:bodyPr lIns="0" tIns="0" rIns="0" bIns="0"/>
          <a:lstStyle>
            <a:lvl1pPr marL="0" indent="0">
              <a:lnSpc>
                <a:spcPts val="1320"/>
              </a:lnSpc>
              <a:spcBef>
                <a:spcPts val="100"/>
              </a:spcBef>
              <a:buNone/>
              <a:defRPr sz="700" b="0" u="sng" spc="-10" baseline="0">
                <a:solidFill>
                  <a:schemeClr val="tx2"/>
                </a:solidFill>
              </a:defRPr>
            </a:lvl1pPr>
          </a:lstStyle>
          <a:p>
            <a:pPr lvl="0"/>
            <a:r>
              <a:rPr lang="en-US" dirty="0"/>
              <a:t>Email@weightmans.com</a:t>
            </a:r>
          </a:p>
        </p:txBody>
      </p:sp>
      <p:sp>
        <p:nvSpPr>
          <p:cNvPr id="125" name="Picture Placeholder 18">
            <a:extLst>
              <a:ext uri="{FF2B5EF4-FFF2-40B4-BE49-F238E27FC236}">
                <a16:creationId xmlns:a16="http://schemas.microsoft.com/office/drawing/2014/main" id="{5A0A26FE-E017-206D-C29C-A71310886080}"/>
              </a:ext>
            </a:extLst>
          </p:cNvPr>
          <p:cNvSpPr>
            <a:spLocks noGrp="1"/>
          </p:cNvSpPr>
          <p:nvPr>
            <p:ph type="pic" sz="quarter" idx="50" hasCustomPrompt="1"/>
          </p:nvPr>
        </p:nvSpPr>
        <p:spPr>
          <a:xfrm>
            <a:off x="4479925" y="5633540"/>
            <a:ext cx="1310741" cy="950320"/>
          </a:xfrm>
          <a:prstGeom prst="rect">
            <a:avLst/>
          </a:prstGeom>
          <a:ln w="3175">
            <a:solidFill>
              <a:schemeClr val="tx2"/>
            </a:solidFill>
          </a:ln>
        </p:spPr>
        <p:txBody>
          <a:bodyPr/>
          <a:lstStyle>
            <a:lvl1pPr marL="0" indent="0">
              <a:buNone/>
              <a:defRPr sz="900"/>
            </a:lvl1pPr>
          </a:lstStyle>
          <a:p>
            <a:r>
              <a:rPr lang="en-GB" dirty="0"/>
              <a:t>images</a:t>
            </a:r>
          </a:p>
        </p:txBody>
      </p:sp>
      <p:sp>
        <p:nvSpPr>
          <p:cNvPr id="126" name="Text Placeholder 23">
            <a:extLst>
              <a:ext uri="{FF2B5EF4-FFF2-40B4-BE49-F238E27FC236}">
                <a16:creationId xmlns:a16="http://schemas.microsoft.com/office/drawing/2014/main" id="{1206B1C0-4C0F-91F3-1CBA-92286D70E11E}"/>
              </a:ext>
            </a:extLst>
          </p:cNvPr>
          <p:cNvSpPr>
            <a:spLocks noGrp="1"/>
          </p:cNvSpPr>
          <p:nvPr>
            <p:ph type="body" sz="quarter" idx="51" hasCustomPrompt="1"/>
          </p:nvPr>
        </p:nvSpPr>
        <p:spPr>
          <a:xfrm>
            <a:off x="5980112" y="5785939"/>
            <a:ext cx="1883568" cy="152400"/>
          </a:xfrm>
          <a:prstGeom prst="rect">
            <a:avLst/>
          </a:prstGeom>
        </p:spPr>
        <p:txBody>
          <a:bodyPr lIns="0" tIns="0" rIns="0" bIns="0"/>
          <a:lstStyle>
            <a:lvl1pPr marL="0" indent="0">
              <a:lnSpc>
                <a:spcPts val="1320"/>
              </a:lnSpc>
              <a:spcBef>
                <a:spcPts val="0"/>
              </a:spcBef>
              <a:buNone/>
              <a:defRPr sz="800" b="1" baseline="0">
                <a:solidFill>
                  <a:schemeClr val="tx2"/>
                </a:solidFill>
              </a:defRPr>
            </a:lvl1pPr>
          </a:lstStyle>
          <a:p>
            <a:pPr lvl="0"/>
            <a:r>
              <a:rPr lang="en-US" dirty="0"/>
              <a:t>Name</a:t>
            </a:r>
          </a:p>
          <a:p>
            <a:pPr lvl="0"/>
            <a:endParaRPr lang="en-US" dirty="0"/>
          </a:p>
        </p:txBody>
      </p:sp>
      <p:sp>
        <p:nvSpPr>
          <p:cNvPr id="127" name="Text Placeholder 23">
            <a:extLst>
              <a:ext uri="{FF2B5EF4-FFF2-40B4-BE49-F238E27FC236}">
                <a16:creationId xmlns:a16="http://schemas.microsoft.com/office/drawing/2014/main" id="{639BA586-22CA-923C-FFAB-435FF3171DC1}"/>
              </a:ext>
            </a:extLst>
          </p:cNvPr>
          <p:cNvSpPr>
            <a:spLocks noGrp="1"/>
          </p:cNvSpPr>
          <p:nvPr>
            <p:ph type="body" sz="quarter" idx="52" hasCustomPrompt="1"/>
          </p:nvPr>
        </p:nvSpPr>
        <p:spPr>
          <a:xfrm>
            <a:off x="5980112" y="5968979"/>
            <a:ext cx="1883568" cy="152400"/>
          </a:xfrm>
          <a:prstGeom prst="rect">
            <a:avLst/>
          </a:prstGeom>
        </p:spPr>
        <p:txBody>
          <a:bodyPr lIns="0" tIns="0" rIns="0" bIns="0"/>
          <a:lstStyle>
            <a:lvl1pPr marL="0" indent="0">
              <a:lnSpc>
                <a:spcPts val="1320"/>
              </a:lnSpc>
              <a:spcBef>
                <a:spcPts val="100"/>
              </a:spcBef>
              <a:buNone/>
              <a:defRPr sz="800" b="0" spc="-10" baseline="0">
                <a:solidFill>
                  <a:schemeClr val="bg1">
                    <a:lumMod val="50000"/>
                  </a:schemeClr>
                </a:solidFill>
              </a:defRPr>
            </a:lvl1pPr>
          </a:lstStyle>
          <a:p>
            <a:pPr lvl="0"/>
            <a:r>
              <a:rPr lang="en-US" dirty="0"/>
              <a:t>Title</a:t>
            </a:r>
          </a:p>
          <a:p>
            <a:pPr lvl="0"/>
            <a:endParaRPr lang="en-US" dirty="0"/>
          </a:p>
        </p:txBody>
      </p:sp>
      <p:sp>
        <p:nvSpPr>
          <p:cNvPr id="128" name="Text Placeholder 23">
            <a:extLst>
              <a:ext uri="{FF2B5EF4-FFF2-40B4-BE49-F238E27FC236}">
                <a16:creationId xmlns:a16="http://schemas.microsoft.com/office/drawing/2014/main" id="{DB25B954-BC78-09EB-81D0-F7B9C85E9669}"/>
              </a:ext>
            </a:extLst>
          </p:cNvPr>
          <p:cNvSpPr>
            <a:spLocks noGrp="1"/>
          </p:cNvSpPr>
          <p:nvPr>
            <p:ph type="body" sz="quarter" idx="53" hasCustomPrompt="1"/>
          </p:nvPr>
        </p:nvSpPr>
        <p:spPr>
          <a:xfrm>
            <a:off x="5980112" y="6157300"/>
            <a:ext cx="1883568" cy="152400"/>
          </a:xfrm>
          <a:prstGeom prst="rect">
            <a:avLst/>
          </a:prstGeom>
        </p:spPr>
        <p:txBody>
          <a:bodyPr lIns="0" tIns="0" rIns="0" bIns="0"/>
          <a:lstStyle>
            <a:lvl1pPr marL="0" indent="0">
              <a:lnSpc>
                <a:spcPts val="1320"/>
              </a:lnSpc>
              <a:spcBef>
                <a:spcPts val="100"/>
              </a:spcBef>
              <a:buNone/>
              <a:defRPr sz="700" b="0" spc="-10" baseline="0">
                <a:solidFill>
                  <a:schemeClr val="bg1">
                    <a:lumMod val="50000"/>
                  </a:schemeClr>
                </a:solidFill>
              </a:defRPr>
            </a:lvl1pPr>
          </a:lstStyle>
          <a:p>
            <a:pPr lvl="0"/>
            <a:r>
              <a:rPr lang="en-US" dirty="0"/>
              <a:t>Number</a:t>
            </a:r>
          </a:p>
        </p:txBody>
      </p:sp>
      <p:sp>
        <p:nvSpPr>
          <p:cNvPr id="129" name="Text Placeholder 23">
            <a:extLst>
              <a:ext uri="{FF2B5EF4-FFF2-40B4-BE49-F238E27FC236}">
                <a16:creationId xmlns:a16="http://schemas.microsoft.com/office/drawing/2014/main" id="{87D27ACA-78DE-BEBB-1D0D-0ABC40DCEAF8}"/>
              </a:ext>
            </a:extLst>
          </p:cNvPr>
          <p:cNvSpPr>
            <a:spLocks noGrp="1"/>
          </p:cNvSpPr>
          <p:nvPr>
            <p:ph type="body" sz="quarter" idx="54" hasCustomPrompt="1"/>
          </p:nvPr>
        </p:nvSpPr>
        <p:spPr>
          <a:xfrm>
            <a:off x="5980112" y="6345621"/>
            <a:ext cx="1883568" cy="152401"/>
          </a:xfrm>
          <a:prstGeom prst="rect">
            <a:avLst/>
          </a:prstGeom>
        </p:spPr>
        <p:txBody>
          <a:bodyPr lIns="0" tIns="0" rIns="0" bIns="0"/>
          <a:lstStyle>
            <a:lvl1pPr marL="0" indent="0">
              <a:lnSpc>
                <a:spcPts val="1320"/>
              </a:lnSpc>
              <a:spcBef>
                <a:spcPts val="100"/>
              </a:spcBef>
              <a:buNone/>
              <a:defRPr sz="700" b="0" u="sng" spc="-10" baseline="0">
                <a:solidFill>
                  <a:schemeClr val="tx2"/>
                </a:solidFill>
              </a:defRPr>
            </a:lvl1pPr>
          </a:lstStyle>
          <a:p>
            <a:pPr lvl="0"/>
            <a:r>
              <a:rPr lang="en-US" dirty="0"/>
              <a:t>Email@weightmans.com</a:t>
            </a:r>
          </a:p>
        </p:txBody>
      </p:sp>
    </p:spTree>
    <p:extLst>
      <p:ext uri="{BB962C8B-B14F-4D97-AF65-F5344CB8AC3E}">
        <p14:creationId xmlns:p14="http://schemas.microsoft.com/office/powerpoint/2010/main" val="9928985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eam sheet layout Name only">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FC9BBCC-7FF2-9C60-F14A-0B342A945AA9}"/>
              </a:ext>
            </a:extLst>
          </p:cNvPr>
          <p:cNvSpPr>
            <a:spLocks noGrp="1"/>
          </p:cNvSpPr>
          <p:nvPr>
            <p:ph type="body" sz="quarter" idx="10" hasCustomPrompt="1"/>
          </p:nvPr>
        </p:nvSpPr>
        <p:spPr>
          <a:xfrm>
            <a:off x="552450" y="1417637"/>
            <a:ext cx="8059738" cy="576263"/>
          </a:xfrm>
          <a:prstGeom prst="rect">
            <a:avLst/>
          </a:prstGeom>
        </p:spPr>
        <p:txBody>
          <a:bodyPr lIns="0" tIns="0" bIns="0"/>
          <a:lstStyle>
            <a:lvl1pPr marL="0" indent="0">
              <a:buNone/>
              <a:defRPr sz="2400" b="1" spc="0" baseline="0">
                <a:latin typeface="Lucida Sans Unicode" panose="020B0602030504020204" pitchFamily="34" charset="0"/>
                <a:cs typeface="Lucida Sans Unicode" panose="020B0602030504020204" pitchFamily="34" charset="0"/>
              </a:defRPr>
            </a:lvl1pPr>
          </a:lstStyle>
          <a:p>
            <a:pPr lvl="0"/>
            <a:r>
              <a:rPr lang="en-US" dirty="0"/>
              <a:t>Click to edit header </a:t>
            </a:r>
          </a:p>
        </p:txBody>
      </p:sp>
      <p:sp>
        <p:nvSpPr>
          <p:cNvPr id="9" name="Text Placeholder 3">
            <a:extLst>
              <a:ext uri="{FF2B5EF4-FFF2-40B4-BE49-F238E27FC236}">
                <a16:creationId xmlns:a16="http://schemas.microsoft.com/office/drawing/2014/main" id="{493066D8-F5C8-381C-60E0-A7A36966037A}"/>
              </a:ext>
            </a:extLst>
          </p:cNvPr>
          <p:cNvSpPr>
            <a:spLocks noGrp="1"/>
          </p:cNvSpPr>
          <p:nvPr>
            <p:ph type="body" sz="quarter" idx="13" hasCustomPrompt="1"/>
          </p:nvPr>
        </p:nvSpPr>
        <p:spPr>
          <a:xfrm>
            <a:off x="5380037" y="500221"/>
            <a:ext cx="4733925" cy="307815"/>
          </a:xfrm>
          <a:prstGeom prst="rect">
            <a:avLst/>
          </a:prstGeom>
        </p:spPr>
        <p:txBody>
          <a:bodyPr/>
          <a:lstStyle>
            <a:lvl1pPr marL="0" indent="0" algn="r">
              <a:buNone/>
              <a:defRPr sz="1050" spc="-10" baseline="0">
                <a:solidFill>
                  <a:schemeClr val="tx1"/>
                </a:solidFill>
                <a:latin typeface="Lucida Sans Unicode" panose="020B0602030504020204" pitchFamily="34" charset="0"/>
                <a:cs typeface="Lucida Sans Unicode" panose="020B0602030504020204" pitchFamily="34" charset="0"/>
              </a:defRPr>
            </a:lvl1pPr>
          </a:lstStyle>
          <a:p>
            <a:pPr lvl="0"/>
            <a:r>
              <a:rPr lang="en-US" dirty="0"/>
              <a:t>Click to edit document title</a:t>
            </a:r>
            <a:endParaRPr lang="en-GB" dirty="0"/>
          </a:p>
        </p:txBody>
      </p:sp>
      <p:sp>
        <p:nvSpPr>
          <p:cNvPr id="19" name="Picture Placeholder 18">
            <a:extLst>
              <a:ext uri="{FF2B5EF4-FFF2-40B4-BE49-F238E27FC236}">
                <a16:creationId xmlns:a16="http://schemas.microsoft.com/office/drawing/2014/main" id="{63CF5EAA-641C-1E6F-A473-7A5181F8DBE0}"/>
              </a:ext>
            </a:extLst>
          </p:cNvPr>
          <p:cNvSpPr>
            <a:spLocks noGrp="1"/>
          </p:cNvSpPr>
          <p:nvPr>
            <p:ph type="pic" sz="quarter" idx="14" hasCustomPrompt="1"/>
          </p:nvPr>
        </p:nvSpPr>
        <p:spPr>
          <a:xfrm>
            <a:off x="561976" y="2255839"/>
            <a:ext cx="800099" cy="580092"/>
          </a:xfrm>
          <a:prstGeom prst="rect">
            <a:avLst/>
          </a:prstGeom>
          <a:ln w="3175">
            <a:solidFill>
              <a:schemeClr val="tx2"/>
            </a:solidFill>
          </a:ln>
        </p:spPr>
        <p:txBody>
          <a:bodyPr/>
          <a:lstStyle>
            <a:lvl1pPr marL="0" indent="0">
              <a:buNone/>
              <a:defRPr sz="900"/>
            </a:lvl1pPr>
          </a:lstStyle>
          <a:p>
            <a:r>
              <a:rPr lang="en-GB" dirty="0"/>
              <a:t>images</a:t>
            </a:r>
          </a:p>
        </p:txBody>
      </p:sp>
      <p:sp>
        <p:nvSpPr>
          <p:cNvPr id="24" name="Text Placeholder 23">
            <a:extLst>
              <a:ext uri="{FF2B5EF4-FFF2-40B4-BE49-F238E27FC236}">
                <a16:creationId xmlns:a16="http://schemas.microsoft.com/office/drawing/2014/main" id="{48C09474-C398-6E51-CB50-A64576E9FB18}"/>
              </a:ext>
            </a:extLst>
          </p:cNvPr>
          <p:cNvSpPr>
            <a:spLocks noGrp="1"/>
          </p:cNvSpPr>
          <p:nvPr>
            <p:ph type="body" sz="quarter" idx="16" hasCustomPrompt="1"/>
          </p:nvPr>
        </p:nvSpPr>
        <p:spPr>
          <a:xfrm>
            <a:off x="1504401" y="2367066"/>
            <a:ext cx="1883568" cy="152400"/>
          </a:xfrm>
          <a:prstGeom prst="rect">
            <a:avLst/>
          </a:prstGeom>
        </p:spPr>
        <p:txBody>
          <a:bodyPr lIns="0" tIns="0" rIns="0" bIns="0"/>
          <a:lstStyle>
            <a:lvl1pPr marL="0" indent="0">
              <a:lnSpc>
                <a:spcPts val="1320"/>
              </a:lnSpc>
              <a:spcBef>
                <a:spcPts val="0"/>
              </a:spcBef>
              <a:buNone/>
              <a:defRPr sz="800" b="1" baseline="0">
                <a:solidFill>
                  <a:schemeClr val="tx2"/>
                </a:solidFill>
              </a:defRPr>
            </a:lvl1pPr>
          </a:lstStyle>
          <a:p>
            <a:pPr lvl="0"/>
            <a:r>
              <a:rPr lang="en-US" dirty="0"/>
              <a:t>Name</a:t>
            </a:r>
          </a:p>
          <a:p>
            <a:pPr lvl="0"/>
            <a:endParaRPr lang="en-US" dirty="0"/>
          </a:p>
        </p:txBody>
      </p:sp>
      <p:sp>
        <p:nvSpPr>
          <p:cNvPr id="25" name="Text Placeholder 23">
            <a:extLst>
              <a:ext uri="{FF2B5EF4-FFF2-40B4-BE49-F238E27FC236}">
                <a16:creationId xmlns:a16="http://schemas.microsoft.com/office/drawing/2014/main" id="{B4B54D50-4087-D5C1-4656-5A3284384A28}"/>
              </a:ext>
            </a:extLst>
          </p:cNvPr>
          <p:cNvSpPr>
            <a:spLocks noGrp="1"/>
          </p:cNvSpPr>
          <p:nvPr>
            <p:ph type="body" sz="quarter" idx="17" hasCustomPrompt="1"/>
          </p:nvPr>
        </p:nvSpPr>
        <p:spPr>
          <a:xfrm>
            <a:off x="1504401" y="2550106"/>
            <a:ext cx="1883568" cy="152400"/>
          </a:xfrm>
          <a:prstGeom prst="rect">
            <a:avLst/>
          </a:prstGeom>
        </p:spPr>
        <p:txBody>
          <a:bodyPr lIns="0" tIns="0" rIns="0" bIns="0"/>
          <a:lstStyle>
            <a:lvl1pPr marL="0" indent="0">
              <a:lnSpc>
                <a:spcPts val="1320"/>
              </a:lnSpc>
              <a:spcBef>
                <a:spcPts val="100"/>
              </a:spcBef>
              <a:buNone/>
              <a:defRPr sz="800" b="0" spc="-10" baseline="0">
                <a:solidFill>
                  <a:schemeClr val="bg1">
                    <a:lumMod val="50000"/>
                  </a:schemeClr>
                </a:solidFill>
              </a:defRPr>
            </a:lvl1pPr>
          </a:lstStyle>
          <a:p>
            <a:pPr lvl="0"/>
            <a:r>
              <a:rPr lang="en-US" dirty="0"/>
              <a:t>Title</a:t>
            </a:r>
          </a:p>
          <a:p>
            <a:pPr lvl="0"/>
            <a:endParaRPr lang="en-US" dirty="0"/>
          </a:p>
        </p:txBody>
      </p:sp>
      <p:sp>
        <p:nvSpPr>
          <p:cNvPr id="75" name="Picture Placeholder 18">
            <a:extLst>
              <a:ext uri="{FF2B5EF4-FFF2-40B4-BE49-F238E27FC236}">
                <a16:creationId xmlns:a16="http://schemas.microsoft.com/office/drawing/2014/main" id="{5FF5ACFF-7FD0-B4F2-56AD-7B9D8EAE404F}"/>
              </a:ext>
            </a:extLst>
          </p:cNvPr>
          <p:cNvSpPr>
            <a:spLocks noGrp="1"/>
          </p:cNvSpPr>
          <p:nvPr>
            <p:ph type="pic" sz="quarter" idx="20" hasCustomPrompt="1"/>
          </p:nvPr>
        </p:nvSpPr>
        <p:spPr>
          <a:xfrm>
            <a:off x="3685107" y="2255838"/>
            <a:ext cx="799200" cy="579600"/>
          </a:xfrm>
          <a:prstGeom prst="rect">
            <a:avLst/>
          </a:prstGeom>
          <a:ln w="3175">
            <a:solidFill>
              <a:schemeClr val="tx2"/>
            </a:solidFill>
          </a:ln>
        </p:spPr>
        <p:txBody>
          <a:bodyPr/>
          <a:lstStyle>
            <a:lvl1pPr marL="0" indent="0">
              <a:buNone/>
              <a:defRPr sz="900"/>
            </a:lvl1pPr>
          </a:lstStyle>
          <a:p>
            <a:r>
              <a:rPr lang="en-GB" dirty="0"/>
              <a:t>images</a:t>
            </a:r>
          </a:p>
        </p:txBody>
      </p:sp>
      <p:sp>
        <p:nvSpPr>
          <p:cNvPr id="80" name="Picture Placeholder 18">
            <a:extLst>
              <a:ext uri="{FF2B5EF4-FFF2-40B4-BE49-F238E27FC236}">
                <a16:creationId xmlns:a16="http://schemas.microsoft.com/office/drawing/2014/main" id="{9F25E619-6CCB-81E8-2DAB-BFD54609C6D2}"/>
              </a:ext>
            </a:extLst>
          </p:cNvPr>
          <p:cNvSpPr>
            <a:spLocks noGrp="1"/>
          </p:cNvSpPr>
          <p:nvPr>
            <p:ph type="pic" sz="quarter" idx="25" hasCustomPrompt="1"/>
          </p:nvPr>
        </p:nvSpPr>
        <p:spPr>
          <a:xfrm>
            <a:off x="561976" y="3249105"/>
            <a:ext cx="800099" cy="580092"/>
          </a:xfrm>
          <a:prstGeom prst="rect">
            <a:avLst/>
          </a:prstGeom>
          <a:ln w="3175">
            <a:solidFill>
              <a:schemeClr val="tx2"/>
            </a:solidFill>
          </a:ln>
        </p:spPr>
        <p:txBody>
          <a:bodyPr/>
          <a:lstStyle>
            <a:lvl1pPr marL="0" indent="0">
              <a:buNone/>
              <a:defRPr sz="900"/>
            </a:lvl1pPr>
          </a:lstStyle>
          <a:p>
            <a:r>
              <a:rPr lang="en-GB" dirty="0"/>
              <a:t>images</a:t>
            </a:r>
          </a:p>
        </p:txBody>
      </p:sp>
      <p:sp>
        <p:nvSpPr>
          <p:cNvPr id="85" name="Picture Placeholder 18">
            <a:extLst>
              <a:ext uri="{FF2B5EF4-FFF2-40B4-BE49-F238E27FC236}">
                <a16:creationId xmlns:a16="http://schemas.microsoft.com/office/drawing/2014/main" id="{15090098-2C31-81E7-25D7-D3FEF2AD239C}"/>
              </a:ext>
            </a:extLst>
          </p:cNvPr>
          <p:cNvSpPr>
            <a:spLocks noGrp="1"/>
          </p:cNvSpPr>
          <p:nvPr>
            <p:ph type="pic" sz="quarter" idx="30" hasCustomPrompt="1"/>
          </p:nvPr>
        </p:nvSpPr>
        <p:spPr>
          <a:xfrm>
            <a:off x="3685107" y="3249104"/>
            <a:ext cx="799200" cy="579600"/>
          </a:xfrm>
          <a:prstGeom prst="rect">
            <a:avLst/>
          </a:prstGeom>
          <a:ln w="3175">
            <a:solidFill>
              <a:schemeClr val="tx2"/>
            </a:solidFill>
          </a:ln>
        </p:spPr>
        <p:txBody>
          <a:bodyPr/>
          <a:lstStyle>
            <a:lvl1pPr marL="0" indent="0">
              <a:buNone/>
              <a:defRPr sz="900"/>
            </a:lvl1pPr>
          </a:lstStyle>
          <a:p>
            <a:r>
              <a:rPr lang="en-GB" dirty="0"/>
              <a:t>images</a:t>
            </a:r>
          </a:p>
        </p:txBody>
      </p:sp>
      <p:sp>
        <p:nvSpPr>
          <p:cNvPr id="110" name="Picture Placeholder 18">
            <a:extLst>
              <a:ext uri="{FF2B5EF4-FFF2-40B4-BE49-F238E27FC236}">
                <a16:creationId xmlns:a16="http://schemas.microsoft.com/office/drawing/2014/main" id="{7FF88576-59C2-D20D-9F29-B5AF5DCB2664}"/>
              </a:ext>
            </a:extLst>
          </p:cNvPr>
          <p:cNvSpPr>
            <a:spLocks noGrp="1"/>
          </p:cNvSpPr>
          <p:nvPr>
            <p:ph type="pic" sz="quarter" idx="35" hasCustomPrompt="1"/>
          </p:nvPr>
        </p:nvSpPr>
        <p:spPr>
          <a:xfrm>
            <a:off x="561976" y="4226140"/>
            <a:ext cx="800099" cy="580092"/>
          </a:xfrm>
          <a:prstGeom prst="rect">
            <a:avLst/>
          </a:prstGeom>
          <a:ln w="3175">
            <a:solidFill>
              <a:schemeClr val="tx2"/>
            </a:solidFill>
          </a:ln>
        </p:spPr>
        <p:txBody>
          <a:bodyPr/>
          <a:lstStyle>
            <a:lvl1pPr marL="0" indent="0">
              <a:buNone/>
              <a:defRPr sz="900"/>
            </a:lvl1pPr>
          </a:lstStyle>
          <a:p>
            <a:r>
              <a:rPr lang="en-GB" dirty="0"/>
              <a:t>images</a:t>
            </a:r>
          </a:p>
        </p:txBody>
      </p:sp>
      <p:sp>
        <p:nvSpPr>
          <p:cNvPr id="115" name="Picture Placeholder 18">
            <a:extLst>
              <a:ext uri="{FF2B5EF4-FFF2-40B4-BE49-F238E27FC236}">
                <a16:creationId xmlns:a16="http://schemas.microsoft.com/office/drawing/2014/main" id="{54C86244-6059-CA32-5DF4-66A80CF999CB}"/>
              </a:ext>
            </a:extLst>
          </p:cNvPr>
          <p:cNvSpPr>
            <a:spLocks noGrp="1"/>
          </p:cNvSpPr>
          <p:nvPr>
            <p:ph type="pic" sz="quarter" idx="40" hasCustomPrompt="1"/>
          </p:nvPr>
        </p:nvSpPr>
        <p:spPr>
          <a:xfrm>
            <a:off x="3685107" y="4226139"/>
            <a:ext cx="799200" cy="579600"/>
          </a:xfrm>
          <a:prstGeom prst="rect">
            <a:avLst/>
          </a:prstGeom>
          <a:ln w="3175">
            <a:solidFill>
              <a:schemeClr val="tx2"/>
            </a:solidFill>
          </a:ln>
        </p:spPr>
        <p:txBody>
          <a:bodyPr/>
          <a:lstStyle>
            <a:lvl1pPr marL="0" indent="0">
              <a:buNone/>
              <a:defRPr sz="900"/>
            </a:lvl1pPr>
          </a:lstStyle>
          <a:p>
            <a:r>
              <a:rPr lang="en-GB" dirty="0"/>
              <a:t>images</a:t>
            </a:r>
          </a:p>
        </p:txBody>
      </p:sp>
      <p:sp>
        <p:nvSpPr>
          <p:cNvPr id="120" name="Picture Placeholder 18">
            <a:extLst>
              <a:ext uri="{FF2B5EF4-FFF2-40B4-BE49-F238E27FC236}">
                <a16:creationId xmlns:a16="http://schemas.microsoft.com/office/drawing/2014/main" id="{82BE2444-6770-55D5-E67F-088F9342FFC1}"/>
              </a:ext>
            </a:extLst>
          </p:cNvPr>
          <p:cNvSpPr>
            <a:spLocks noGrp="1"/>
          </p:cNvSpPr>
          <p:nvPr>
            <p:ph type="pic" sz="quarter" idx="45" hasCustomPrompt="1"/>
          </p:nvPr>
        </p:nvSpPr>
        <p:spPr>
          <a:xfrm>
            <a:off x="561976" y="5200861"/>
            <a:ext cx="800099" cy="580092"/>
          </a:xfrm>
          <a:prstGeom prst="rect">
            <a:avLst/>
          </a:prstGeom>
          <a:ln w="3175">
            <a:solidFill>
              <a:schemeClr val="tx2"/>
            </a:solidFill>
          </a:ln>
        </p:spPr>
        <p:txBody>
          <a:bodyPr/>
          <a:lstStyle>
            <a:lvl1pPr marL="0" indent="0">
              <a:buNone/>
              <a:defRPr sz="900"/>
            </a:lvl1pPr>
          </a:lstStyle>
          <a:p>
            <a:r>
              <a:rPr lang="en-GB" dirty="0"/>
              <a:t>images</a:t>
            </a:r>
          </a:p>
        </p:txBody>
      </p:sp>
      <p:sp>
        <p:nvSpPr>
          <p:cNvPr id="125" name="Picture Placeholder 18">
            <a:extLst>
              <a:ext uri="{FF2B5EF4-FFF2-40B4-BE49-F238E27FC236}">
                <a16:creationId xmlns:a16="http://schemas.microsoft.com/office/drawing/2014/main" id="{5A0A26FE-E017-206D-C29C-A71310886080}"/>
              </a:ext>
            </a:extLst>
          </p:cNvPr>
          <p:cNvSpPr>
            <a:spLocks noGrp="1"/>
          </p:cNvSpPr>
          <p:nvPr>
            <p:ph type="pic" sz="quarter" idx="50" hasCustomPrompt="1"/>
          </p:nvPr>
        </p:nvSpPr>
        <p:spPr>
          <a:xfrm>
            <a:off x="3685107" y="5200860"/>
            <a:ext cx="799200" cy="579600"/>
          </a:xfrm>
          <a:prstGeom prst="rect">
            <a:avLst/>
          </a:prstGeom>
          <a:ln w="3175">
            <a:solidFill>
              <a:schemeClr val="tx2"/>
            </a:solidFill>
          </a:ln>
        </p:spPr>
        <p:txBody>
          <a:bodyPr/>
          <a:lstStyle>
            <a:lvl1pPr marL="0" indent="0">
              <a:buNone/>
              <a:defRPr sz="900"/>
            </a:lvl1pPr>
          </a:lstStyle>
          <a:p>
            <a:r>
              <a:rPr lang="en-GB" dirty="0"/>
              <a:t>images</a:t>
            </a:r>
          </a:p>
        </p:txBody>
      </p:sp>
      <p:sp>
        <p:nvSpPr>
          <p:cNvPr id="2" name="Text Placeholder 23">
            <a:extLst>
              <a:ext uri="{FF2B5EF4-FFF2-40B4-BE49-F238E27FC236}">
                <a16:creationId xmlns:a16="http://schemas.microsoft.com/office/drawing/2014/main" id="{AE6627A4-8DD4-7325-5A75-475C599DB2AE}"/>
              </a:ext>
            </a:extLst>
          </p:cNvPr>
          <p:cNvSpPr>
            <a:spLocks noGrp="1"/>
          </p:cNvSpPr>
          <p:nvPr>
            <p:ph type="body" sz="quarter" idx="51" hasCustomPrompt="1"/>
          </p:nvPr>
        </p:nvSpPr>
        <p:spPr>
          <a:xfrm>
            <a:off x="1504401" y="3331592"/>
            <a:ext cx="1883568" cy="152400"/>
          </a:xfrm>
          <a:prstGeom prst="rect">
            <a:avLst/>
          </a:prstGeom>
        </p:spPr>
        <p:txBody>
          <a:bodyPr lIns="0" tIns="0" rIns="0" bIns="0"/>
          <a:lstStyle>
            <a:lvl1pPr marL="0" indent="0">
              <a:lnSpc>
                <a:spcPts val="1320"/>
              </a:lnSpc>
              <a:spcBef>
                <a:spcPts val="0"/>
              </a:spcBef>
              <a:buNone/>
              <a:defRPr sz="800" b="1" baseline="0">
                <a:solidFill>
                  <a:schemeClr val="tx2"/>
                </a:solidFill>
              </a:defRPr>
            </a:lvl1pPr>
          </a:lstStyle>
          <a:p>
            <a:pPr lvl="0"/>
            <a:r>
              <a:rPr lang="en-US" dirty="0"/>
              <a:t>Name</a:t>
            </a:r>
          </a:p>
          <a:p>
            <a:pPr lvl="0"/>
            <a:endParaRPr lang="en-US" dirty="0"/>
          </a:p>
        </p:txBody>
      </p:sp>
      <p:sp>
        <p:nvSpPr>
          <p:cNvPr id="3" name="Text Placeholder 23">
            <a:extLst>
              <a:ext uri="{FF2B5EF4-FFF2-40B4-BE49-F238E27FC236}">
                <a16:creationId xmlns:a16="http://schemas.microsoft.com/office/drawing/2014/main" id="{FDBB432E-73C5-92ED-FF06-E765EB99EA33}"/>
              </a:ext>
            </a:extLst>
          </p:cNvPr>
          <p:cNvSpPr>
            <a:spLocks noGrp="1"/>
          </p:cNvSpPr>
          <p:nvPr>
            <p:ph type="body" sz="quarter" idx="52" hasCustomPrompt="1"/>
          </p:nvPr>
        </p:nvSpPr>
        <p:spPr>
          <a:xfrm>
            <a:off x="1504401" y="3514632"/>
            <a:ext cx="1883568" cy="152400"/>
          </a:xfrm>
          <a:prstGeom prst="rect">
            <a:avLst/>
          </a:prstGeom>
        </p:spPr>
        <p:txBody>
          <a:bodyPr lIns="0" tIns="0" rIns="0" bIns="0"/>
          <a:lstStyle>
            <a:lvl1pPr marL="0" indent="0">
              <a:lnSpc>
                <a:spcPts val="1320"/>
              </a:lnSpc>
              <a:spcBef>
                <a:spcPts val="100"/>
              </a:spcBef>
              <a:buNone/>
              <a:defRPr sz="800" b="0" spc="-10" baseline="0">
                <a:solidFill>
                  <a:schemeClr val="bg1">
                    <a:lumMod val="50000"/>
                  </a:schemeClr>
                </a:solidFill>
              </a:defRPr>
            </a:lvl1pPr>
          </a:lstStyle>
          <a:p>
            <a:pPr lvl="0"/>
            <a:r>
              <a:rPr lang="en-US" dirty="0"/>
              <a:t>Title</a:t>
            </a:r>
          </a:p>
          <a:p>
            <a:pPr lvl="0"/>
            <a:endParaRPr lang="en-US" dirty="0"/>
          </a:p>
        </p:txBody>
      </p:sp>
      <p:sp>
        <p:nvSpPr>
          <p:cNvPr id="4" name="Text Placeholder 23">
            <a:extLst>
              <a:ext uri="{FF2B5EF4-FFF2-40B4-BE49-F238E27FC236}">
                <a16:creationId xmlns:a16="http://schemas.microsoft.com/office/drawing/2014/main" id="{BB166AA0-072B-D15A-FF46-9F34CDA2CFA8}"/>
              </a:ext>
            </a:extLst>
          </p:cNvPr>
          <p:cNvSpPr>
            <a:spLocks noGrp="1"/>
          </p:cNvSpPr>
          <p:nvPr>
            <p:ph type="body" sz="quarter" idx="53" hasCustomPrompt="1"/>
          </p:nvPr>
        </p:nvSpPr>
        <p:spPr>
          <a:xfrm>
            <a:off x="1504401" y="4318028"/>
            <a:ext cx="1883568" cy="152400"/>
          </a:xfrm>
          <a:prstGeom prst="rect">
            <a:avLst/>
          </a:prstGeom>
        </p:spPr>
        <p:txBody>
          <a:bodyPr lIns="0" tIns="0" rIns="0" bIns="0"/>
          <a:lstStyle>
            <a:lvl1pPr marL="0" indent="0">
              <a:lnSpc>
                <a:spcPts val="1320"/>
              </a:lnSpc>
              <a:spcBef>
                <a:spcPts val="0"/>
              </a:spcBef>
              <a:buNone/>
              <a:defRPr sz="800" b="1" baseline="0">
                <a:solidFill>
                  <a:schemeClr val="tx2"/>
                </a:solidFill>
              </a:defRPr>
            </a:lvl1pPr>
          </a:lstStyle>
          <a:p>
            <a:pPr lvl="0"/>
            <a:r>
              <a:rPr lang="en-US" dirty="0"/>
              <a:t>Name</a:t>
            </a:r>
          </a:p>
          <a:p>
            <a:pPr lvl="0"/>
            <a:endParaRPr lang="en-US" dirty="0"/>
          </a:p>
        </p:txBody>
      </p:sp>
      <p:sp>
        <p:nvSpPr>
          <p:cNvPr id="6" name="Text Placeholder 23">
            <a:extLst>
              <a:ext uri="{FF2B5EF4-FFF2-40B4-BE49-F238E27FC236}">
                <a16:creationId xmlns:a16="http://schemas.microsoft.com/office/drawing/2014/main" id="{AB8160B4-E7E2-0D64-E357-8DB8DD77ECE7}"/>
              </a:ext>
            </a:extLst>
          </p:cNvPr>
          <p:cNvSpPr>
            <a:spLocks noGrp="1"/>
          </p:cNvSpPr>
          <p:nvPr>
            <p:ph type="body" sz="quarter" idx="54" hasCustomPrompt="1"/>
          </p:nvPr>
        </p:nvSpPr>
        <p:spPr>
          <a:xfrm>
            <a:off x="1504401" y="4501068"/>
            <a:ext cx="1883568" cy="152400"/>
          </a:xfrm>
          <a:prstGeom prst="rect">
            <a:avLst/>
          </a:prstGeom>
        </p:spPr>
        <p:txBody>
          <a:bodyPr lIns="0" tIns="0" rIns="0" bIns="0"/>
          <a:lstStyle>
            <a:lvl1pPr marL="0" indent="0">
              <a:lnSpc>
                <a:spcPts val="1320"/>
              </a:lnSpc>
              <a:spcBef>
                <a:spcPts val="100"/>
              </a:spcBef>
              <a:buNone/>
              <a:defRPr sz="800" b="0" spc="-10" baseline="0">
                <a:solidFill>
                  <a:schemeClr val="bg1">
                    <a:lumMod val="50000"/>
                  </a:schemeClr>
                </a:solidFill>
              </a:defRPr>
            </a:lvl1pPr>
          </a:lstStyle>
          <a:p>
            <a:pPr lvl="0"/>
            <a:r>
              <a:rPr lang="en-US" dirty="0"/>
              <a:t>Title</a:t>
            </a:r>
          </a:p>
          <a:p>
            <a:pPr lvl="0"/>
            <a:endParaRPr lang="en-US" dirty="0"/>
          </a:p>
        </p:txBody>
      </p:sp>
      <p:sp>
        <p:nvSpPr>
          <p:cNvPr id="7" name="Text Placeholder 23">
            <a:extLst>
              <a:ext uri="{FF2B5EF4-FFF2-40B4-BE49-F238E27FC236}">
                <a16:creationId xmlns:a16="http://schemas.microsoft.com/office/drawing/2014/main" id="{3CD06BA8-1871-31A6-83FD-3BE5A57DD85B}"/>
              </a:ext>
            </a:extLst>
          </p:cNvPr>
          <p:cNvSpPr>
            <a:spLocks noGrp="1"/>
          </p:cNvSpPr>
          <p:nvPr>
            <p:ph type="body" sz="quarter" idx="55" hasCustomPrompt="1"/>
          </p:nvPr>
        </p:nvSpPr>
        <p:spPr>
          <a:xfrm>
            <a:off x="1504401" y="5297718"/>
            <a:ext cx="1883568" cy="152400"/>
          </a:xfrm>
          <a:prstGeom prst="rect">
            <a:avLst/>
          </a:prstGeom>
        </p:spPr>
        <p:txBody>
          <a:bodyPr lIns="0" tIns="0" rIns="0" bIns="0"/>
          <a:lstStyle>
            <a:lvl1pPr marL="0" indent="0">
              <a:lnSpc>
                <a:spcPts val="1320"/>
              </a:lnSpc>
              <a:spcBef>
                <a:spcPts val="0"/>
              </a:spcBef>
              <a:buNone/>
              <a:defRPr sz="800" b="1" baseline="0">
                <a:solidFill>
                  <a:schemeClr val="tx2"/>
                </a:solidFill>
              </a:defRPr>
            </a:lvl1pPr>
          </a:lstStyle>
          <a:p>
            <a:pPr lvl="0"/>
            <a:r>
              <a:rPr lang="en-US" dirty="0"/>
              <a:t>Name</a:t>
            </a:r>
          </a:p>
          <a:p>
            <a:pPr lvl="0"/>
            <a:endParaRPr lang="en-US" dirty="0"/>
          </a:p>
        </p:txBody>
      </p:sp>
      <p:sp>
        <p:nvSpPr>
          <p:cNvPr id="8" name="Text Placeholder 23">
            <a:extLst>
              <a:ext uri="{FF2B5EF4-FFF2-40B4-BE49-F238E27FC236}">
                <a16:creationId xmlns:a16="http://schemas.microsoft.com/office/drawing/2014/main" id="{25E67B19-7815-FF5B-DFA4-7BBAE3ED4403}"/>
              </a:ext>
            </a:extLst>
          </p:cNvPr>
          <p:cNvSpPr>
            <a:spLocks noGrp="1"/>
          </p:cNvSpPr>
          <p:nvPr>
            <p:ph type="body" sz="quarter" idx="56" hasCustomPrompt="1"/>
          </p:nvPr>
        </p:nvSpPr>
        <p:spPr>
          <a:xfrm>
            <a:off x="1504401" y="5480758"/>
            <a:ext cx="1883568" cy="152400"/>
          </a:xfrm>
          <a:prstGeom prst="rect">
            <a:avLst/>
          </a:prstGeom>
        </p:spPr>
        <p:txBody>
          <a:bodyPr lIns="0" tIns="0" rIns="0" bIns="0"/>
          <a:lstStyle>
            <a:lvl1pPr marL="0" indent="0">
              <a:lnSpc>
                <a:spcPts val="1320"/>
              </a:lnSpc>
              <a:spcBef>
                <a:spcPts val="100"/>
              </a:spcBef>
              <a:buNone/>
              <a:defRPr sz="800" b="0" spc="-10" baseline="0">
                <a:solidFill>
                  <a:schemeClr val="bg1">
                    <a:lumMod val="50000"/>
                  </a:schemeClr>
                </a:solidFill>
              </a:defRPr>
            </a:lvl1pPr>
          </a:lstStyle>
          <a:p>
            <a:pPr lvl="0"/>
            <a:r>
              <a:rPr lang="en-US" dirty="0"/>
              <a:t>Title</a:t>
            </a:r>
          </a:p>
          <a:p>
            <a:pPr lvl="0"/>
            <a:endParaRPr lang="en-US" dirty="0"/>
          </a:p>
        </p:txBody>
      </p:sp>
      <p:sp>
        <p:nvSpPr>
          <p:cNvPr id="10" name="Text Placeholder 23">
            <a:extLst>
              <a:ext uri="{FF2B5EF4-FFF2-40B4-BE49-F238E27FC236}">
                <a16:creationId xmlns:a16="http://schemas.microsoft.com/office/drawing/2014/main" id="{62DD61EC-8A7D-BA29-2AF4-DB28E9D96376}"/>
              </a:ext>
            </a:extLst>
          </p:cNvPr>
          <p:cNvSpPr>
            <a:spLocks noGrp="1"/>
          </p:cNvSpPr>
          <p:nvPr>
            <p:ph type="body" sz="quarter" idx="57" hasCustomPrompt="1"/>
          </p:nvPr>
        </p:nvSpPr>
        <p:spPr>
          <a:xfrm>
            <a:off x="4622251" y="2367066"/>
            <a:ext cx="1883568" cy="152400"/>
          </a:xfrm>
          <a:prstGeom prst="rect">
            <a:avLst/>
          </a:prstGeom>
        </p:spPr>
        <p:txBody>
          <a:bodyPr lIns="0" tIns="0" rIns="0" bIns="0"/>
          <a:lstStyle>
            <a:lvl1pPr marL="0" indent="0">
              <a:lnSpc>
                <a:spcPts val="1320"/>
              </a:lnSpc>
              <a:spcBef>
                <a:spcPts val="0"/>
              </a:spcBef>
              <a:buNone/>
              <a:defRPr sz="800" b="1" baseline="0">
                <a:solidFill>
                  <a:schemeClr val="tx2"/>
                </a:solidFill>
              </a:defRPr>
            </a:lvl1pPr>
          </a:lstStyle>
          <a:p>
            <a:pPr lvl="0"/>
            <a:r>
              <a:rPr lang="en-US" dirty="0"/>
              <a:t>Name</a:t>
            </a:r>
          </a:p>
          <a:p>
            <a:pPr lvl="0"/>
            <a:endParaRPr lang="en-US" dirty="0"/>
          </a:p>
        </p:txBody>
      </p:sp>
      <p:sp>
        <p:nvSpPr>
          <p:cNvPr id="11" name="Text Placeholder 23">
            <a:extLst>
              <a:ext uri="{FF2B5EF4-FFF2-40B4-BE49-F238E27FC236}">
                <a16:creationId xmlns:a16="http://schemas.microsoft.com/office/drawing/2014/main" id="{E62D6A0D-B618-2F23-20DB-FCCBFE30B40D}"/>
              </a:ext>
            </a:extLst>
          </p:cNvPr>
          <p:cNvSpPr>
            <a:spLocks noGrp="1"/>
          </p:cNvSpPr>
          <p:nvPr>
            <p:ph type="body" sz="quarter" idx="58" hasCustomPrompt="1"/>
          </p:nvPr>
        </p:nvSpPr>
        <p:spPr>
          <a:xfrm>
            <a:off x="4622251" y="2550106"/>
            <a:ext cx="1883568" cy="152400"/>
          </a:xfrm>
          <a:prstGeom prst="rect">
            <a:avLst/>
          </a:prstGeom>
        </p:spPr>
        <p:txBody>
          <a:bodyPr lIns="0" tIns="0" rIns="0" bIns="0"/>
          <a:lstStyle>
            <a:lvl1pPr marL="0" indent="0">
              <a:lnSpc>
                <a:spcPts val="1320"/>
              </a:lnSpc>
              <a:spcBef>
                <a:spcPts val="100"/>
              </a:spcBef>
              <a:buNone/>
              <a:defRPr sz="800" b="0" spc="-10" baseline="0">
                <a:solidFill>
                  <a:schemeClr val="bg1">
                    <a:lumMod val="50000"/>
                  </a:schemeClr>
                </a:solidFill>
              </a:defRPr>
            </a:lvl1pPr>
          </a:lstStyle>
          <a:p>
            <a:pPr lvl="0"/>
            <a:r>
              <a:rPr lang="en-US" dirty="0"/>
              <a:t>Title</a:t>
            </a:r>
          </a:p>
          <a:p>
            <a:pPr lvl="0"/>
            <a:endParaRPr lang="en-US" dirty="0"/>
          </a:p>
        </p:txBody>
      </p:sp>
      <p:sp>
        <p:nvSpPr>
          <p:cNvPr id="12" name="Text Placeholder 23">
            <a:extLst>
              <a:ext uri="{FF2B5EF4-FFF2-40B4-BE49-F238E27FC236}">
                <a16:creationId xmlns:a16="http://schemas.microsoft.com/office/drawing/2014/main" id="{25BC4896-22A7-BAF0-5266-87F0D2803138}"/>
              </a:ext>
            </a:extLst>
          </p:cNvPr>
          <p:cNvSpPr>
            <a:spLocks noGrp="1"/>
          </p:cNvSpPr>
          <p:nvPr>
            <p:ph type="body" sz="quarter" idx="59" hasCustomPrompt="1"/>
          </p:nvPr>
        </p:nvSpPr>
        <p:spPr>
          <a:xfrm>
            <a:off x="4622251" y="3331592"/>
            <a:ext cx="1883568" cy="152400"/>
          </a:xfrm>
          <a:prstGeom prst="rect">
            <a:avLst/>
          </a:prstGeom>
        </p:spPr>
        <p:txBody>
          <a:bodyPr lIns="0" tIns="0" rIns="0" bIns="0"/>
          <a:lstStyle>
            <a:lvl1pPr marL="0" indent="0">
              <a:lnSpc>
                <a:spcPts val="1320"/>
              </a:lnSpc>
              <a:spcBef>
                <a:spcPts val="0"/>
              </a:spcBef>
              <a:buNone/>
              <a:defRPr sz="800" b="1" baseline="0">
                <a:solidFill>
                  <a:schemeClr val="tx2"/>
                </a:solidFill>
              </a:defRPr>
            </a:lvl1pPr>
          </a:lstStyle>
          <a:p>
            <a:pPr lvl="0"/>
            <a:r>
              <a:rPr lang="en-US" dirty="0"/>
              <a:t>Name</a:t>
            </a:r>
          </a:p>
          <a:p>
            <a:pPr lvl="0"/>
            <a:endParaRPr lang="en-US" dirty="0"/>
          </a:p>
        </p:txBody>
      </p:sp>
      <p:sp>
        <p:nvSpPr>
          <p:cNvPr id="13" name="Text Placeholder 23">
            <a:extLst>
              <a:ext uri="{FF2B5EF4-FFF2-40B4-BE49-F238E27FC236}">
                <a16:creationId xmlns:a16="http://schemas.microsoft.com/office/drawing/2014/main" id="{FEF77DB2-978A-E477-24BA-A1A2E4B6FD31}"/>
              </a:ext>
            </a:extLst>
          </p:cNvPr>
          <p:cNvSpPr>
            <a:spLocks noGrp="1"/>
          </p:cNvSpPr>
          <p:nvPr>
            <p:ph type="body" sz="quarter" idx="60" hasCustomPrompt="1"/>
          </p:nvPr>
        </p:nvSpPr>
        <p:spPr>
          <a:xfrm>
            <a:off x="4622251" y="3514632"/>
            <a:ext cx="1883568" cy="152400"/>
          </a:xfrm>
          <a:prstGeom prst="rect">
            <a:avLst/>
          </a:prstGeom>
        </p:spPr>
        <p:txBody>
          <a:bodyPr lIns="0" tIns="0" rIns="0" bIns="0"/>
          <a:lstStyle>
            <a:lvl1pPr marL="0" indent="0">
              <a:lnSpc>
                <a:spcPts val="1320"/>
              </a:lnSpc>
              <a:spcBef>
                <a:spcPts val="100"/>
              </a:spcBef>
              <a:buNone/>
              <a:defRPr sz="800" b="0" spc="-10" baseline="0">
                <a:solidFill>
                  <a:schemeClr val="bg1">
                    <a:lumMod val="50000"/>
                  </a:schemeClr>
                </a:solidFill>
              </a:defRPr>
            </a:lvl1pPr>
          </a:lstStyle>
          <a:p>
            <a:pPr lvl="0"/>
            <a:r>
              <a:rPr lang="en-US" dirty="0"/>
              <a:t>Title</a:t>
            </a:r>
          </a:p>
          <a:p>
            <a:pPr lvl="0"/>
            <a:endParaRPr lang="en-US" dirty="0"/>
          </a:p>
        </p:txBody>
      </p:sp>
      <p:sp>
        <p:nvSpPr>
          <p:cNvPr id="14" name="Text Placeholder 23">
            <a:extLst>
              <a:ext uri="{FF2B5EF4-FFF2-40B4-BE49-F238E27FC236}">
                <a16:creationId xmlns:a16="http://schemas.microsoft.com/office/drawing/2014/main" id="{EDF5F5BC-757D-5C94-456F-72CCD0B7B9E3}"/>
              </a:ext>
            </a:extLst>
          </p:cNvPr>
          <p:cNvSpPr>
            <a:spLocks noGrp="1"/>
          </p:cNvSpPr>
          <p:nvPr>
            <p:ph type="body" sz="quarter" idx="61" hasCustomPrompt="1"/>
          </p:nvPr>
        </p:nvSpPr>
        <p:spPr>
          <a:xfrm>
            <a:off x="4622251" y="4318028"/>
            <a:ext cx="1883568" cy="152400"/>
          </a:xfrm>
          <a:prstGeom prst="rect">
            <a:avLst/>
          </a:prstGeom>
        </p:spPr>
        <p:txBody>
          <a:bodyPr lIns="0" tIns="0" rIns="0" bIns="0"/>
          <a:lstStyle>
            <a:lvl1pPr marL="0" indent="0">
              <a:lnSpc>
                <a:spcPts val="1320"/>
              </a:lnSpc>
              <a:spcBef>
                <a:spcPts val="0"/>
              </a:spcBef>
              <a:buNone/>
              <a:defRPr sz="800" b="1" baseline="0">
                <a:solidFill>
                  <a:schemeClr val="tx2"/>
                </a:solidFill>
              </a:defRPr>
            </a:lvl1pPr>
          </a:lstStyle>
          <a:p>
            <a:pPr lvl="0"/>
            <a:r>
              <a:rPr lang="en-US" dirty="0"/>
              <a:t>Name</a:t>
            </a:r>
          </a:p>
          <a:p>
            <a:pPr lvl="0"/>
            <a:endParaRPr lang="en-US" dirty="0"/>
          </a:p>
        </p:txBody>
      </p:sp>
      <p:sp>
        <p:nvSpPr>
          <p:cNvPr id="15" name="Text Placeholder 23">
            <a:extLst>
              <a:ext uri="{FF2B5EF4-FFF2-40B4-BE49-F238E27FC236}">
                <a16:creationId xmlns:a16="http://schemas.microsoft.com/office/drawing/2014/main" id="{07B45FA6-26F6-0835-3DA9-4CB3B24D52E1}"/>
              </a:ext>
            </a:extLst>
          </p:cNvPr>
          <p:cNvSpPr>
            <a:spLocks noGrp="1"/>
          </p:cNvSpPr>
          <p:nvPr>
            <p:ph type="body" sz="quarter" idx="62" hasCustomPrompt="1"/>
          </p:nvPr>
        </p:nvSpPr>
        <p:spPr>
          <a:xfrm>
            <a:off x="4622251" y="4501068"/>
            <a:ext cx="1883568" cy="152400"/>
          </a:xfrm>
          <a:prstGeom prst="rect">
            <a:avLst/>
          </a:prstGeom>
        </p:spPr>
        <p:txBody>
          <a:bodyPr lIns="0" tIns="0" rIns="0" bIns="0"/>
          <a:lstStyle>
            <a:lvl1pPr marL="0" indent="0">
              <a:lnSpc>
                <a:spcPts val="1320"/>
              </a:lnSpc>
              <a:spcBef>
                <a:spcPts val="100"/>
              </a:spcBef>
              <a:buNone/>
              <a:defRPr sz="800" b="0" spc="-10" baseline="0">
                <a:solidFill>
                  <a:schemeClr val="bg1">
                    <a:lumMod val="50000"/>
                  </a:schemeClr>
                </a:solidFill>
              </a:defRPr>
            </a:lvl1pPr>
          </a:lstStyle>
          <a:p>
            <a:pPr lvl="0"/>
            <a:r>
              <a:rPr lang="en-US" dirty="0"/>
              <a:t>Title</a:t>
            </a:r>
          </a:p>
          <a:p>
            <a:pPr lvl="0"/>
            <a:endParaRPr lang="en-US" dirty="0"/>
          </a:p>
        </p:txBody>
      </p:sp>
      <p:sp>
        <p:nvSpPr>
          <p:cNvPr id="16" name="Text Placeholder 23">
            <a:extLst>
              <a:ext uri="{FF2B5EF4-FFF2-40B4-BE49-F238E27FC236}">
                <a16:creationId xmlns:a16="http://schemas.microsoft.com/office/drawing/2014/main" id="{2FB28248-7066-E83F-0EFB-D29B395E18A0}"/>
              </a:ext>
            </a:extLst>
          </p:cNvPr>
          <p:cNvSpPr>
            <a:spLocks noGrp="1"/>
          </p:cNvSpPr>
          <p:nvPr>
            <p:ph type="body" sz="quarter" idx="63" hasCustomPrompt="1"/>
          </p:nvPr>
        </p:nvSpPr>
        <p:spPr>
          <a:xfrm>
            <a:off x="4622251" y="5297718"/>
            <a:ext cx="1883568" cy="152400"/>
          </a:xfrm>
          <a:prstGeom prst="rect">
            <a:avLst/>
          </a:prstGeom>
        </p:spPr>
        <p:txBody>
          <a:bodyPr lIns="0" tIns="0" rIns="0" bIns="0"/>
          <a:lstStyle>
            <a:lvl1pPr marL="0" indent="0">
              <a:lnSpc>
                <a:spcPts val="1320"/>
              </a:lnSpc>
              <a:spcBef>
                <a:spcPts val="0"/>
              </a:spcBef>
              <a:buNone/>
              <a:defRPr sz="800" b="1" baseline="0">
                <a:solidFill>
                  <a:schemeClr val="tx2"/>
                </a:solidFill>
              </a:defRPr>
            </a:lvl1pPr>
          </a:lstStyle>
          <a:p>
            <a:pPr lvl="0"/>
            <a:r>
              <a:rPr lang="en-US" dirty="0"/>
              <a:t>Name</a:t>
            </a:r>
          </a:p>
          <a:p>
            <a:pPr lvl="0"/>
            <a:endParaRPr lang="en-US" dirty="0"/>
          </a:p>
        </p:txBody>
      </p:sp>
      <p:sp>
        <p:nvSpPr>
          <p:cNvPr id="17" name="Text Placeholder 23">
            <a:extLst>
              <a:ext uri="{FF2B5EF4-FFF2-40B4-BE49-F238E27FC236}">
                <a16:creationId xmlns:a16="http://schemas.microsoft.com/office/drawing/2014/main" id="{06503FCD-11F1-3FA4-BDF5-6E04F006BAC9}"/>
              </a:ext>
            </a:extLst>
          </p:cNvPr>
          <p:cNvSpPr>
            <a:spLocks noGrp="1"/>
          </p:cNvSpPr>
          <p:nvPr>
            <p:ph type="body" sz="quarter" idx="64" hasCustomPrompt="1"/>
          </p:nvPr>
        </p:nvSpPr>
        <p:spPr>
          <a:xfrm>
            <a:off x="4622251" y="5480758"/>
            <a:ext cx="1883568" cy="152400"/>
          </a:xfrm>
          <a:prstGeom prst="rect">
            <a:avLst/>
          </a:prstGeom>
        </p:spPr>
        <p:txBody>
          <a:bodyPr lIns="0" tIns="0" rIns="0" bIns="0"/>
          <a:lstStyle>
            <a:lvl1pPr marL="0" indent="0">
              <a:lnSpc>
                <a:spcPts val="1320"/>
              </a:lnSpc>
              <a:spcBef>
                <a:spcPts val="100"/>
              </a:spcBef>
              <a:buNone/>
              <a:defRPr sz="800" b="0" spc="-10" baseline="0">
                <a:solidFill>
                  <a:schemeClr val="bg1">
                    <a:lumMod val="50000"/>
                  </a:schemeClr>
                </a:solidFill>
              </a:defRPr>
            </a:lvl1pPr>
          </a:lstStyle>
          <a:p>
            <a:pPr lvl="0"/>
            <a:r>
              <a:rPr lang="en-US" dirty="0"/>
              <a:t>Title</a:t>
            </a:r>
          </a:p>
          <a:p>
            <a:pPr lvl="0"/>
            <a:endParaRPr lang="en-US" dirty="0"/>
          </a:p>
        </p:txBody>
      </p:sp>
      <p:sp>
        <p:nvSpPr>
          <p:cNvPr id="18" name="Picture Placeholder 18">
            <a:extLst>
              <a:ext uri="{FF2B5EF4-FFF2-40B4-BE49-F238E27FC236}">
                <a16:creationId xmlns:a16="http://schemas.microsoft.com/office/drawing/2014/main" id="{A7EDF80A-9929-A53A-9E68-BAF8FEE5B1E4}"/>
              </a:ext>
            </a:extLst>
          </p:cNvPr>
          <p:cNvSpPr>
            <a:spLocks noGrp="1"/>
          </p:cNvSpPr>
          <p:nvPr>
            <p:ph type="pic" sz="quarter" idx="65" hasCustomPrompt="1"/>
          </p:nvPr>
        </p:nvSpPr>
        <p:spPr>
          <a:xfrm>
            <a:off x="6927057" y="2255838"/>
            <a:ext cx="799200" cy="579600"/>
          </a:xfrm>
          <a:prstGeom prst="rect">
            <a:avLst/>
          </a:prstGeom>
          <a:ln w="3175">
            <a:solidFill>
              <a:schemeClr val="tx2"/>
            </a:solidFill>
          </a:ln>
        </p:spPr>
        <p:txBody>
          <a:bodyPr/>
          <a:lstStyle>
            <a:lvl1pPr marL="0" indent="0">
              <a:buNone/>
              <a:defRPr sz="900"/>
            </a:lvl1pPr>
          </a:lstStyle>
          <a:p>
            <a:r>
              <a:rPr lang="en-GB" dirty="0"/>
              <a:t>images</a:t>
            </a:r>
          </a:p>
        </p:txBody>
      </p:sp>
      <p:sp>
        <p:nvSpPr>
          <p:cNvPr id="20" name="Picture Placeholder 18">
            <a:extLst>
              <a:ext uri="{FF2B5EF4-FFF2-40B4-BE49-F238E27FC236}">
                <a16:creationId xmlns:a16="http://schemas.microsoft.com/office/drawing/2014/main" id="{03E4DB75-0765-4922-1E53-DDD1E0C77E59}"/>
              </a:ext>
            </a:extLst>
          </p:cNvPr>
          <p:cNvSpPr>
            <a:spLocks noGrp="1"/>
          </p:cNvSpPr>
          <p:nvPr>
            <p:ph type="pic" sz="quarter" idx="66" hasCustomPrompt="1"/>
          </p:nvPr>
        </p:nvSpPr>
        <p:spPr>
          <a:xfrm>
            <a:off x="6927057" y="3249104"/>
            <a:ext cx="799200" cy="579600"/>
          </a:xfrm>
          <a:prstGeom prst="rect">
            <a:avLst/>
          </a:prstGeom>
          <a:ln w="3175">
            <a:solidFill>
              <a:schemeClr val="tx2"/>
            </a:solidFill>
          </a:ln>
        </p:spPr>
        <p:txBody>
          <a:bodyPr/>
          <a:lstStyle>
            <a:lvl1pPr marL="0" indent="0">
              <a:buNone/>
              <a:defRPr sz="900"/>
            </a:lvl1pPr>
          </a:lstStyle>
          <a:p>
            <a:r>
              <a:rPr lang="en-GB" dirty="0"/>
              <a:t>images</a:t>
            </a:r>
          </a:p>
        </p:txBody>
      </p:sp>
      <p:sp>
        <p:nvSpPr>
          <p:cNvPr id="21" name="Picture Placeholder 18">
            <a:extLst>
              <a:ext uri="{FF2B5EF4-FFF2-40B4-BE49-F238E27FC236}">
                <a16:creationId xmlns:a16="http://schemas.microsoft.com/office/drawing/2014/main" id="{7850CD3D-883C-55E3-D749-7DC4A68DFE50}"/>
              </a:ext>
            </a:extLst>
          </p:cNvPr>
          <p:cNvSpPr>
            <a:spLocks noGrp="1"/>
          </p:cNvSpPr>
          <p:nvPr>
            <p:ph type="pic" sz="quarter" idx="67" hasCustomPrompt="1"/>
          </p:nvPr>
        </p:nvSpPr>
        <p:spPr>
          <a:xfrm>
            <a:off x="6927057" y="4226139"/>
            <a:ext cx="799200" cy="579600"/>
          </a:xfrm>
          <a:prstGeom prst="rect">
            <a:avLst/>
          </a:prstGeom>
          <a:ln w="3175">
            <a:solidFill>
              <a:schemeClr val="tx2"/>
            </a:solidFill>
          </a:ln>
        </p:spPr>
        <p:txBody>
          <a:bodyPr/>
          <a:lstStyle>
            <a:lvl1pPr marL="0" indent="0">
              <a:buNone/>
              <a:defRPr sz="900"/>
            </a:lvl1pPr>
          </a:lstStyle>
          <a:p>
            <a:r>
              <a:rPr lang="en-GB" dirty="0"/>
              <a:t>images</a:t>
            </a:r>
          </a:p>
        </p:txBody>
      </p:sp>
      <p:sp>
        <p:nvSpPr>
          <p:cNvPr id="22" name="Picture Placeholder 18">
            <a:extLst>
              <a:ext uri="{FF2B5EF4-FFF2-40B4-BE49-F238E27FC236}">
                <a16:creationId xmlns:a16="http://schemas.microsoft.com/office/drawing/2014/main" id="{E72AD193-CB55-CE9C-98D2-B04F1106917E}"/>
              </a:ext>
            </a:extLst>
          </p:cNvPr>
          <p:cNvSpPr>
            <a:spLocks noGrp="1"/>
          </p:cNvSpPr>
          <p:nvPr>
            <p:ph type="pic" sz="quarter" idx="68" hasCustomPrompt="1"/>
          </p:nvPr>
        </p:nvSpPr>
        <p:spPr>
          <a:xfrm>
            <a:off x="6927057" y="5200860"/>
            <a:ext cx="799200" cy="579600"/>
          </a:xfrm>
          <a:prstGeom prst="rect">
            <a:avLst/>
          </a:prstGeom>
          <a:ln w="3175">
            <a:solidFill>
              <a:schemeClr val="tx2"/>
            </a:solidFill>
          </a:ln>
        </p:spPr>
        <p:txBody>
          <a:bodyPr/>
          <a:lstStyle>
            <a:lvl1pPr marL="0" indent="0">
              <a:buNone/>
              <a:defRPr sz="900"/>
            </a:lvl1pPr>
          </a:lstStyle>
          <a:p>
            <a:r>
              <a:rPr lang="en-GB" dirty="0"/>
              <a:t>images</a:t>
            </a:r>
          </a:p>
        </p:txBody>
      </p:sp>
      <p:sp>
        <p:nvSpPr>
          <p:cNvPr id="23" name="Text Placeholder 23">
            <a:extLst>
              <a:ext uri="{FF2B5EF4-FFF2-40B4-BE49-F238E27FC236}">
                <a16:creationId xmlns:a16="http://schemas.microsoft.com/office/drawing/2014/main" id="{23F1736E-0352-464A-70DE-94FCFB0E9721}"/>
              </a:ext>
            </a:extLst>
          </p:cNvPr>
          <p:cNvSpPr>
            <a:spLocks noGrp="1"/>
          </p:cNvSpPr>
          <p:nvPr>
            <p:ph type="body" sz="quarter" idx="69" hasCustomPrompt="1"/>
          </p:nvPr>
        </p:nvSpPr>
        <p:spPr>
          <a:xfrm>
            <a:off x="7864201" y="2367066"/>
            <a:ext cx="1883568" cy="152400"/>
          </a:xfrm>
          <a:prstGeom prst="rect">
            <a:avLst/>
          </a:prstGeom>
        </p:spPr>
        <p:txBody>
          <a:bodyPr lIns="0" tIns="0" rIns="0" bIns="0"/>
          <a:lstStyle>
            <a:lvl1pPr marL="0" indent="0">
              <a:lnSpc>
                <a:spcPts val="1320"/>
              </a:lnSpc>
              <a:spcBef>
                <a:spcPts val="0"/>
              </a:spcBef>
              <a:buNone/>
              <a:defRPr sz="800" b="1" baseline="0">
                <a:solidFill>
                  <a:schemeClr val="tx2"/>
                </a:solidFill>
              </a:defRPr>
            </a:lvl1pPr>
          </a:lstStyle>
          <a:p>
            <a:pPr lvl="0"/>
            <a:r>
              <a:rPr lang="en-US" dirty="0"/>
              <a:t>Name</a:t>
            </a:r>
          </a:p>
          <a:p>
            <a:pPr lvl="0"/>
            <a:endParaRPr lang="en-US" dirty="0"/>
          </a:p>
        </p:txBody>
      </p:sp>
      <p:sp>
        <p:nvSpPr>
          <p:cNvPr id="28" name="Text Placeholder 23">
            <a:extLst>
              <a:ext uri="{FF2B5EF4-FFF2-40B4-BE49-F238E27FC236}">
                <a16:creationId xmlns:a16="http://schemas.microsoft.com/office/drawing/2014/main" id="{9588F4A6-ED36-8B13-D48F-023E8B13A0D8}"/>
              </a:ext>
            </a:extLst>
          </p:cNvPr>
          <p:cNvSpPr>
            <a:spLocks noGrp="1"/>
          </p:cNvSpPr>
          <p:nvPr>
            <p:ph type="body" sz="quarter" idx="70" hasCustomPrompt="1"/>
          </p:nvPr>
        </p:nvSpPr>
        <p:spPr>
          <a:xfrm>
            <a:off x="7864201" y="2550106"/>
            <a:ext cx="1883568" cy="152400"/>
          </a:xfrm>
          <a:prstGeom prst="rect">
            <a:avLst/>
          </a:prstGeom>
        </p:spPr>
        <p:txBody>
          <a:bodyPr lIns="0" tIns="0" rIns="0" bIns="0"/>
          <a:lstStyle>
            <a:lvl1pPr marL="0" indent="0">
              <a:lnSpc>
                <a:spcPts val="1320"/>
              </a:lnSpc>
              <a:spcBef>
                <a:spcPts val="100"/>
              </a:spcBef>
              <a:buNone/>
              <a:defRPr sz="800" b="0" spc="-10" baseline="0">
                <a:solidFill>
                  <a:schemeClr val="bg1">
                    <a:lumMod val="50000"/>
                  </a:schemeClr>
                </a:solidFill>
              </a:defRPr>
            </a:lvl1pPr>
          </a:lstStyle>
          <a:p>
            <a:pPr lvl="0"/>
            <a:r>
              <a:rPr lang="en-US" dirty="0"/>
              <a:t>Title</a:t>
            </a:r>
          </a:p>
          <a:p>
            <a:pPr lvl="0"/>
            <a:endParaRPr lang="en-US" dirty="0"/>
          </a:p>
        </p:txBody>
      </p:sp>
      <p:sp>
        <p:nvSpPr>
          <p:cNvPr id="29" name="Text Placeholder 23">
            <a:extLst>
              <a:ext uri="{FF2B5EF4-FFF2-40B4-BE49-F238E27FC236}">
                <a16:creationId xmlns:a16="http://schemas.microsoft.com/office/drawing/2014/main" id="{4396E28A-611E-0A54-1E3D-E4433534065F}"/>
              </a:ext>
            </a:extLst>
          </p:cNvPr>
          <p:cNvSpPr>
            <a:spLocks noGrp="1"/>
          </p:cNvSpPr>
          <p:nvPr>
            <p:ph type="body" sz="quarter" idx="71" hasCustomPrompt="1"/>
          </p:nvPr>
        </p:nvSpPr>
        <p:spPr>
          <a:xfrm>
            <a:off x="7864201" y="3331592"/>
            <a:ext cx="1883568" cy="152400"/>
          </a:xfrm>
          <a:prstGeom prst="rect">
            <a:avLst/>
          </a:prstGeom>
        </p:spPr>
        <p:txBody>
          <a:bodyPr lIns="0" tIns="0" rIns="0" bIns="0"/>
          <a:lstStyle>
            <a:lvl1pPr marL="0" indent="0">
              <a:lnSpc>
                <a:spcPts val="1320"/>
              </a:lnSpc>
              <a:spcBef>
                <a:spcPts val="0"/>
              </a:spcBef>
              <a:buNone/>
              <a:defRPr sz="800" b="1" baseline="0">
                <a:solidFill>
                  <a:schemeClr val="tx2"/>
                </a:solidFill>
              </a:defRPr>
            </a:lvl1pPr>
          </a:lstStyle>
          <a:p>
            <a:pPr lvl="0"/>
            <a:r>
              <a:rPr lang="en-US" dirty="0"/>
              <a:t>Name</a:t>
            </a:r>
          </a:p>
          <a:p>
            <a:pPr lvl="0"/>
            <a:endParaRPr lang="en-US" dirty="0"/>
          </a:p>
        </p:txBody>
      </p:sp>
      <p:sp>
        <p:nvSpPr>
          <p:cNvPr id="30" name="Text Placeholder 23">
            <a:extLst>
              <a:ext uri="{FF2B5EF4-FFF2-40B4-BE49-F238E27FC236}">
                <a16:creationId xmlns:a16="http://schemas.microsoft.com/office/drawing/2014/main" id="{DDCD4DF0-3EA3-8705-9CEE-94992C4197FF}"/>
              </a:ext>
            </a:extLst>
          </p:cNvPr>
          <p:cNvSpPr>
            <a:spLocks noGrp="1"/>
          </p:cNvSpPr>
          <p:nvPr>
            <p:ph type="body" sz="quarter" idx="72" hasCustomPrompt="1"/>
          </p:nvPr>
        </p:nvSpPr>
        <p:spPr>
          <a:xfrm>
            <a:off x="7864201" y="3514632"/>
            <a:ext cx="1883568" cy="152400"/>
          </a:xfrm>
          <a:prstGeom prst="rect">
            <a:avLst/>
          </a:prstGeom>
        </p:spPr>
        <p:txBody>
          <a:bodyPr lIns="0" tIns="0" rIns="0" bIns="0"/>
          <a:lstStyle>
            <a:lvl1pPr marL="0" indent="0">
              <a:lnSpc>
                <a:spcPts val="1320"/>
              </a:lnSpc>
              <a:spcBef>
                <a:spcPts val="100"/>
              </a:spcBef>
              <a:buNone/>
              <a:defRPr sz="800" b="0" spc="-10" baseline="0">
                <a:solidFill>
                  <a:schemeClr val="bg1">
                    <a:lumMod val="50000"/>
                  </a:schemeClr>
                </a:solidFill>
              </a:defRPr>
            </a:lvl1pPr>
          </a:lstStyle>
          <a:p>
            <a:pPr lvl="0"/>
            <a:r>
              <a:rPr lang="en-US" dirty="0"/>
              <a:t>Title</a:t>
            </a:r>
          </a:p>
          <a:p>
            <a:pPr lvl="0"/>
            <a:endParaRPr lang="en-US" dirty="0"/>
          </a:p>
        </p:txBody>
      </p:sp>
      <p:sp>
        <p:nvSpPr>
          <p:cNvPr id="31" name="Text Placeholder 23">
            <a:extLst>
              <a:ext uri="{FF2B5EF4-FFF2-40B4-BE49-F238E27FC236}">
                <a16:creationId xmlns:a16="http://schemas.microsoft.com/office/drawing/2014/main" id="{F2FF4411-2012-F462-C44D-8E259381B4A1}"/>
              </a:ext>
            </a:extLst>
          </p:cNvPr>
          <p:cNvSpPr>
            <a:spLocks noGrp="1"/>
          </p:cNvSpPr>
          <p:nvPr>
            <p:ph type="body" sz="quarter" idx="73" hasCustomPrompt="1"/>
          </p:nvPr>
        </p:nvSpPr>
        <p:spPr>
          <a:xfrm>
            <a:off x="7864201" y="4318028"/>
            <a:ext cx="1883568" cy="152400"/>
          </a:xfrm>
          <a:prstGeom prst="rect">
            <a:avLst/>
          </a:prstGeom>
        </p:spPr>
        <p:txBody>
          <a:bodyPr lIns="0" tIns="0" rIns="0" bIns="0"/>
          <a:lstStyle>
            <a:lvl1pPr marL="0" indent="0">
              <a:lnSpc>
                <a:spcPts val="1320"/>
              </a:lnSpc>
              <a:spcBef>
                <a:spcPts val="0"/>
              </a:spcBef>
              <a:buNone/>
              <a:defRPr sz="800" b="1" baseline="0">
                <a:solidFill>
                  <a:schemeClr val="tx2"/>
                </a:solidFill>
              </a:defRPr>
            </a:lvl1pPr>
          </a:lstStyle>
          <a:p>
            <a:pPr lvl="0"/>
            <a:r>
              <a:rPr lang="en-US" dirty="0"/>
              <a:t>Name</a:t>
            </a:r>
          </a:p>
          <a:p>
            <a:pPr lvl="0"/>
            <a:endParaRPr lang="en-US" dirty="0"/>
          </a:p>
        </p:txBody>
      </p:sp>
      <p:sp>
        <p:nvSpPr>
          <p:cNvPr id="32" name="Text Placeholder 23">
            <a:extLst>
              <a:ext uri="{FF2B5EF4-FFF2-40B4-BE49-F238E27FC236}">
                <a16:creationId xmlns:a16="http://schemas.microsoft.com/office/drawing/2014/main" id="{0AC157DB-0665-19AA-AB38-8A6FF91F1C16}"/>
              </a:ext>
            </a:extLst>
          </p:cNvPr>
          <p:cNvSpPr>
            <a:spLocks noGrp="1"/>
          </p:cNvSpPr>
          <p:nvPr>
            <p:ph type="body" sz="quarter" idx="74" hasCustomPrompt="1"/>
          </p:nvPr>
        </p:nvSpPr>
        <p:spPr>
          <a:xfrm>
            <a:off x="7864201" y="4501068"/>
            <a:ext cx="1883568" cy="152400"/>
          </a:xfrm>
          <a:prstGeom prst="rect">
            <a:avLst/>
          </a:prstGeom>
        </p:spPr>
        <p:txBody>
          <a:bodyPr lIns="0" tIns="0" rIns="0" bIns="0"/>
          <a:lstStyle>
            <a:lvl1pPr marL="0" indent="0">
              <a:lnSpc>
                <a:spcPts val="1320"/>
              </a:lnSpc>
              <a:spcBef>
                <a:spcPts val="100"/>
              </a:spcBef>
              <a:buNone/>
              <a:defRPr sz="800" b="0" spc="-10" baseline="0">
                <a:solidFill>
                  <a:schemeClr val="bg1">
                    <a:lumMod val="50000"/>
                  </a:schemeClr>
                </a:solidFill>
              </a:defRPr>
            </a:lvl1pPr>
          </a:lstStyle>
          <a:p>
            <a:pPr lvl="0"/>
            <a:r>
              <a:rPr lang="en-US" dirty="0"/>
              <a:t>Title</a:t>
            </a:r>
          </a:p>
          <a:p>
            <a:pPr lvl="0"/>
            <a:endParaRPr lang="en-US" dirty="0"/>
          </a:p>
        </p:txBody>
      </p:sp>
      <p:sp>
        <p:nvSpPr>
          <p:cNvPr id="33" name="Text Placeholder 23">
            <a:extLst>
              <a:ext uri="{FF2B5EF4-FFF2-40B4-BE49-F238E27FC236}">
                <a16:creationId xmlns:a16="http://schemas.microsoft.com/office/drawing/2014/main" id="{B351F395-27DF-3013-7E98-55922E49A9FA}"/>
              </a:ext>
            </a:extLst>
          </p:cNvPr>
          <p:cNvSpPr>
            <a:spLocks noGrp="1"/>
          </p:cNvSpPr>
          <p:nvPr>
            <p:ph type="body" sz="quarter" idx="75" hasCustomPrompt="1"/>
          </p:nvPr>
        </p:nvSpPr>
        <p:spPr>
          <a:xfrm>
            <a:off x="7864201" y="5297718"/>
            <a:ext cx="1883568" cy="152400"/>
          </a:xfrm>
          <a:prstGeom prst="rect">
            <a:avLst/>
          </a:prstGeom>
        </p:spPr>
        <p:txBody>
          <a:bodyPr lIns="0" tIns="0" rIns="0" bIns="0"/>
          <a:lstStyle>
            <a:lvl1pPr marL="0" indent="0">
              <a:lnSpc>
                <a:spcPts val="1320"/>
              </a:lnSpc>
              <a:spcBef>
                <a:spcPts val="0"/>
              </a:spcBef>
              <a:buNone/>
              <a:defRPr sz="800" b="1" baseline="0">
                <a:solidFill>
                  <a:schemeClr val="tx2"/>
                </a:solidFill>
              </a:defRPr>
            </a:lvl1pPr>
          </a:lstStyle>
          <a:p>
            <a:pPr lvl="0"/>
            <a:r>
              <a:rPr lang="en-US" dirty="0"/>
              <a:t>Name</a:t>
            </a:r>
          </a:p>
          <a:p>
            <a:pPr lvl="0"/>
            <a:endParaRPr lang="en-US" dirty="0"/>
          </a:p>
        </p:txBody>
      </p:sp>
      <p:sp>
        <p:nvSpPr>
          <p:cNvPr id="34" name="Text Placeholder 23">
            <a:extLst>
              <a:ext uri="{FF2B5EF4-FFF2-40B4-BE49-F238E27FC236}">
                <a16:creationId xmlns:a16="http://schemas.microsoft.com/office/drawing/2014/main" id="{10C70DE6-343C-BCE1-EAE3-F7A030B8A99A}"/>
              </a:ext>
            </a:extLst>
          </p:cNvPr>
          <p:cNvSpPr>
            <a:spLocks noGrp="1"/>
          </p:cNvSpPr>
          <p:nvPr>
            <p:ph type="body" sz="quarter" idx="76" hasCustomPrompt="1"/>
          </p:nvPr>
        </p:nvSpPr>
        <p:spPr>
          <a:xfrm>
            <a:off x="7864201" y="5480758"/>
            <a:ext cx="1883568" cy="152400"/>
          </a:xfrm>
          <a:prstGeom prst="rect">
            <a:avLst/>
          </a:prstGeom>
        </p:spPr>
        <p:txBody>
          <a:bodyPr lIns="0" tIns="0" rIns="0" bIns="0"/>
          <a:lstStyle>
            <a:lvl1pPr marL="0" indent="0">
              <a:lnSpc>
                <a:spcPts val="1320"/>
              </a:lnSpc>
              <a:spcBef>
                <a:spcPts val="100"/>
              </a:spcBef>
              <a:buNone/>
              <a:defRPr sz="800" b="0" spc="-10" baseline="0">
                <a:solidFill>
                  <a:schemeClr val="bg1">
                    <a:lumMod val="50000"/>
                  </a:schemeClr>
                </a:solidFill>
              </a:defRPr>
            </a:lvl1pPr>
          </a:lstStyle>
          <a:p>
            <a:pPr lvl="0"/>
            <a:r>
              <a:rPr lang="en-US" dirty="0"/>
              <a:t>Title</a:t>
            </a:r>
          </a:p>
          <a:p>
            <a:pPr lvl="0"/>
            <a:endParaRPr lang="en-US" dirty="0"/>
          </a:p>
        </p:txBody>
      </p:sp>
      <p:sp>
        <p:nvSpPr>
          <p:cNvPr id="37" name="Picture Placeholder 18">
            <a:extLst>
              <a:ext uri="{FF2B5EF4-FFF2-40B4-BE49-F238E27FC236}">
                <a16:creationId xmlns:a16="http://schemas.microsoft.com/office/drawing/2014/main" id="{60EFBEB8-0ACD-805F-04BA-0A55F4159A7A}"/>
              </a:ext>
            </a:extLst>
          </p:cNvPr>
          <p:cNvSpPr>
            <a:spLocks noGrp="1"/>
          </p:cNvSpPr>
          <p:nvPr>
            <p:ph type="pic" sz="quarter" idx="77" hasCustomPrompt="1"/>
          </p:nvPr>
        </p:nvSpPr>
        <p:spPr>
          <a:xfrm>
            <a:off x="561976" y="6179411"/>
            <a:ext cx="800099" cy="580092"/>
          </a:xfrm>
          <a:prstGeom prst="rect">
            <a:avLst/>
          </a:prstGeom>
          <a:ln w="3175">
            <a:solidFill>
              <a:schemeClr val="tx2"/>
            </a:solidFill>
          </a:ln>
        </p:spPr>
        <p:txBody>
          <a:bodyPr/>
          <a:lstStyle>
            <a:lvl1pPr marL="0" indent="0">
              <a:buNone/>
              <a:defRPr sz="900"/>
            </a:lvl1pPr>
          </a:lstStyle>
          <a:p>
            <a:r>
              <a:rPr lang="en-GB" dirty="0"/>
              <a:t>images</a:t>
            </a:r>
          </a:p>
        </p:txBody>
      </p:sp>
      <p:sp>
        <p:nvSpPr>
          <p:cNvPr id="38" name="Picture Placeholder 18">
            <a:extLst>
              <a:ext uri="{FF2B5EF4-FFF2-40B4-BE49-F238E27FC236}">
                <a16:creationId xmlns:a16="http://schemas.microsoft.com/office/drawing/2014/main" id="{2567AF37-05BB-EB49-8566-F62347B47BAD}"/>
              </a:ext>
            </a:extLst>
          </p:cNvPr>
          <p:cNvSpPr>
            <a:spLocks noGrp="1"/>
          </p:cNvSpPr>
          <p:nvPr>
            <p:ph type="pic" sz="quarter" idx="78" hasCustomPrompt="1"/>
          </p:nvPr>
        </p:nvSpPr>
        <p:spPr>
          <a:xfrm>
            <a:off x="3685107" y="6179410"/>
            <a:ext cx="799200" cy="579600"/>
          </a:xfrm>
          <a:prstGeom prst="rect">
            <a:avLst/>
          </a:prstGeom>
          <a:ln w="3175">
            <a:solidFill>
              <a:schemeClr val="tx2"/>
            </a:solidFill>
          </a:ln>
        </p:spPr>
        <p:txBody>
          <a:bodyPr/>
          <a:lstStyle>
            <a:lvl1pPr marL="0" indent="0">
              <a:buNone/>
              <a:defRPr sz="900"/>
            </a:lvl1pPr>
          </a:lstStyle>
          <a:p>
            <a:r>
              <a:rPr lang="en-GB" dirty="0"/>
              <a:t>images</a:t>
            </a:r>
          </a:p>
        </p:txBody>
      </p:sp>
      <p:sp>
        <p:nvSpPr>
          <p:cNvPr id="39" name="Text Placeholder 23">
            <a:extLst>
              <a:ext uri="{FF2B5EF4-FFF2-40B4-BE49-F238E27FC236}">
                <a16:creationId xmlns:a16="http://schemas.microsoft.com/office/drawing/2014/main" id="{CBBE091E-4025-863B-14AF-8410293FA6B4}"/>
              </a:ext>
            </a:extLst>
          </p:cNvPr>
          <p:cNvSpPr>
            <a:spLocks noGrp="1"/>
          </p:cNvSpPr>
          <p:nvPr>
            <p:ph type="body" sz="quarter" idx="79" hasCustomPrompt="1"/>
          </p:nvPr>
        </p:nvSpPr>
        <p:spPr>
          <a:xfrm>
            <a:off x="1504401" y="6276268"/>
            <a:ext cx="1883568" cy="152400"/>
          </a:xfrm>
          <a:prstGeom prst="rect">
            <a:avLst/>
          </a:prstGeom>
        </p:spPr>
        <p:txBody>
          <a:bodyPr lIns="0" tIns="0" rIns="0" bIns="0"/>
          <a:lstStyle>
            <a:lvl1pPr marL="0" indent="0">
              <a:lnSpc>
                <a:spcPts val="1320"/>
              </a:lnSpc>
              <a:spcBef>
                <a:spcPts val="0"/>
              </a:spcBef>
              <a:buNone/>
              <a:defRPr sz="800" b="1" baseline="0">
                <a:solidFill>
                  <a:schemeClr val="tx2"/>
                </a:solidFill>
              </a:defRPr>
            </a:lvl1pPr>
          </a:lstStyle>
          <a:p>
            <a:pPr lvl="0"/>
            <a:r>
              <a:rPr lang="en-US" dirty="0"/>
              <a:t>Name</a:t>
            </a:r>
          </a:p>
          <a:p>
            <a:pPr lvl="0"/>
            <a:endParaRPr lang="en-US" dirty="0"/>
          </a:p>
        </p:txBody>
      </p:sp>
      <p:sp>
        <p:nvSpPr>
          <p:cNvPr id="40" name="Text Placeholder 23">
            <a:extLst>
              <a:ext uri="{FF2B5EF4-FFF2-40B4-BE49-F238E27FC236}">
                <a16:creationId xmlns:a16="http://schemas.microsoft.com/office/drawing/2014/main" id="{399ED47F-B1B3-1F30-F3B5-036F99F22513}"/>
              </a:ext>
            </a:extLst>
          </p:cNvPr>
          <p:cNvSpPr>
            <a:spLocks noGrp="1"/>
          </p:cNvSpPr>
          <p:nvPr>
            <p:ph type="body" sz="quarter" idx="80" hasCustomPrompt="1"/>
          </p:nvPr>
        </p:nvSpPr>
        <p:spPr>
          <a:xfrm>
            <a:off x="1504401" y="6459308"/>
            <a:ext cx="1883568" cy="152400"/>
          </a:xfrm>
          <a:prstGeom prst="rect">
            <a:avLst/>
          </a:prstGeom>
        </p:spPr>
        <p:txBody>
          <a:bodyPr lIns="0" tIns="0" rIns="0" bIns="0"/>
          <a:lstStyle>
            <a:lvl1pPr marL="0" indent="0">
              <a:lnSpc>
                <a:spcPts val="1320"/>
              </a:lnSpc>
              <a:spcBef>
                <a:spcPts val="100"/>
              </a:spcBef>
              <a:buNone/>
              <a:defRPr sz="800" b="0" spc="-10" baseline="0">
                <a:solidFill>
                  <a:schemeClr val="bg1">
                    <a:lumMod val="50000"/>
                  </a:schemeClr>
                </a:solidFill>
              </a:defRPr>
            </a:lvl1pPr>
          </a:lstStyle>
          <a:p>
            <a:pPr lvl="0"/>
            <a:r>
              <a:rPr lang="en-US" dirty="0"/>
              <a:t>Title</a:t>
            </a:r>
          </a:p>
          <a:p>
            <a:pPr lvl="0"/>
            <a:endParaRPr lang="en-US" dirty="0"/>
          </a:p>
        </p:txBody>
      </p:sp>
      <p:sp>
        <p:nvSpPr>
          <p:cNvPr id="41" name="Text Placeholder 23">
            <a:extLst>
              <a:ext uri="{FF2B5EF4-FFF2-40B4-BE49-F238E27FC236}">
                <a16:creationId xmlns:a16="http://schemas.microsoft.com/office/drawing/2014/main" id="{DC77B14B-A446-CB6F-2D2B-1F85FB58EBD6}"/>
              </a:ext>
            </a:extLst>
          </p:cNvPr>
          <p:cNvSpPr>
            <a:spLocks noGrp="1"/>
          </p:cNvSpPr>
          <p:nvPr>
            <p:ph type="body" sz="quarter" idx="81" hasCustomPrompt="1"/>
          </p:nvPr>
        </p:nvSpPr>
        <p:spPr>
          <a:xfrm>
            <a:off x="4622251" y="6276268"/>
            <a:ext cx="1883568" cy="152400"/>
          </a:xfrm>
          <a:prstGeom prst="rect">
            <a:avLst/>
          </a:prstGeom>
        </p:spPr>
        <p:txBody>
          <a:bodyPr lIns="0" tIns="0" rIns="0" bIns="0"/>
          <a:lstStyle>
            <a:lvl1pPr marL="0" indent="0">
              <a:lnSpc>
                <a:spcPts val="1320"/>
              </a:lnSpc>
              <a:spcBef>
                <a:spcPts val="0"/>
              </a:spcBef>
              <a:buNone/>
              <a:defRPr sz="800" b="1" baseline="0">
                <a:solidFill>
                  <a:schemeClr val="tx2"/>
                </a:solidFill>
              </a:defRPr>
            </a:lvl1pPr>
          </a:lstStyle>
          <a:p>
            <a:pPr lvl="0"/>
            <a:r>
              <a:rPr lang="en-US" dirty="0"/>
              <a:t>Name</a:t>
            </a:r>
          </a:p>
          <a:p>
            <a:pPr lvl="0"/>
            <a:endParaRPr lang="en-US" dirty="0"/>
          </a:p>
        </p:txBody>
      </p:sp>
      <p:sp>
        <p:nvSpPr>
          <p:cNvPr id="42" name="Text Placeholder 23">
            <a:extLst>
              <a:ext uri="{FF2B5EF4-FFF2-40B4-BE49-F238E27FC236}">
                <a16:creationId xmlns:a16="http://schemas.microsoft.com/office/drawing/2014/main" id="{E39C8201-38C1-80EA-732A-18AC879DB87C}"/>
              </a:ext>
            </a:extLst>
          </p:cNvPr>
          <p:cNvSpPr>
            <a:spLocks noGrp="1"/>
          </p:cNvSpPr>
          <p:nvPr>
            <p:ph type="body" sz="quarter" idx="82" hasCustomPrompt="1"/>
          </p:nvPr>
        </p:nvSpPr>
        <p:spPr>
          <a:xfrm>
            <a:off x="4622251" y="6459308"/>
            <a:ext cx="1883568" cy="152400"/>
          </a:xfrm>
          <a:prstGeom prst="rect">
            <a:avLst/>
          </a:prstGeom>
        </p:spPr>
        <p:txBody>
          <a:bodyPr lIns="0" tIns="0" rIns="0" bIns="0"/>
          <a:lstStyle>
            <a:lvl1pPr marL="0" indent="0">
              <a:lnSpc>
                <a:spcPts val="1320"/>
              </a:lnSpc>
              <a:spcBef>
                <a:spcPts val="100"/>
              </a:spcBef>
              <a:buNone/>
              <a:defRPr sz="800" b="0" spc="-10" baseline="0">
                <a:solidFill>
                  <a:schemeClr val="bg1">
                    <a:lumMod val="50000"/>
                  </a:schemeClr>
                </a:solidFill>
              </a:defRPr>
            </a:lvl1pPr>
          </a:lstStyle>
          <a:p>
            <a:pPr lvl="0"/>
            <a:r>
              <a:rPr lang="en-US" dirty="0"/>
              <a:t>Title</a:t>
            </a:r>
          </a:p>
          <a:p>
            <a:pPr lvl="0"/>
            <a:endParaRPr lang="en-US" dirty="0"/>
          </a:p>
        </p:txBody>
      </p:sp>
      <p:sp>
        <p:nvSpPr>
          <p:cNvPr id="43" name="Picture Placeholder 18">
            <a:extLst>
              <a:ext uri="{FF2B5EF4-FFF2-40B4-BE49-F238E27FC236}">
                <a16:creationId xmlns:a16="http://schemas.microsoft.com/office/drawing/2014/main" id="{D85BACBA-C2AF-2C10-F20F-9AC6E7157ADA}"/>
              </a:ext>
            </a:extLst>
          </p:cNvPr>
          <p:cNvSpPr>
            <a:spLocks noGrp="1"/>
          </p:cNvSpPr>
          <p:nvPr>
            <p:ph type="pic" sz="quarter" idx="83" hasCustomPrompt="1"/>
          </p:nvPr>
        </p:nvSpPr>
        <p:spPr>
          <a:xfrm>
            <a:off x="6927057" y="6171545"/>
            <a:ext cx="799200" cy="579600"/>
          </a:xfrm>
          <a:prstGeom prst="rect">
            <a:avLst/>
          </a:prstGeom>
          <a:ln w="3175">
            <a:solidFill>
              <a:schemeClr val="tx2"/>
            </a:solidFill>
          </a:ln>
        </p:spPr>
        <p:txBody>
          <a:bodyPr/>
          <a:lstStyle>
            <a:lvl1pPr marL="0" indent="0">
              <a:buNone/>
              <a:defRPr sz="900"/>
            </a:lvl1pPr>
          </a:lstStyle>
          <a:p>
            <a:r>
              <a:rPr lang="en-GB" dirty="0"/>
              <a:t>images</a:t>
            </a:r>
          </a:p>
        </p:txBody>
      </p:sp>
      <p:sp>
        <p:nvSpPr>
          <p:cNvPr id="44" name="Text Placeholder 23">
            <a:extLst>
              <a:ext uri="{FF2B5EF4-FFF2-40B4-BE49-F238E27FC236}">
                <a16:creationId xmlns:a16="http://schemas.microsoft.com/office/drawing/2014/main" id="{47D06ACF-AA8B-AA05-C8E7-AB723A65CAFD}"/>
              </a:ext>
            </a:extLst>
          </p:cNvPr>
          <p:cNvSpPr>
            <a:spLocks noGrp="1"/>
          </p:cNvSpPr>
          <p:nvPr>
            <p:ph type="body" sz="quarter" idx="84" hasCustomPrompt="1"/>
          </p:nvPr>
        </p:nvSpPr>
        <p:spPr>
          <a:xfrm>
            <a:off x="7864201" y="6276268"/>
            <a:ext cx="1883568" cy="152400"/>
          </a:xfrm>
          <a:prstGeom prst="rect">
            <a:avLst/>
          </a:prstGeom>
        </p:spPr>
        <p:txBody>
          <a:bodyPr lIns="0" tIns="0" rIns="0" bIns="0"/>
          <a:lstStyle>
            <a:lvl1pPr marL="0" indent="0">
              <a:lnSpc>
                <a:spcPts val="1320"/>
              </a:lnSpc>
              <a:spcBef>
                <a:spcPts val="0"/>
              </a:spcBef>
              <a:buNone/>
              <a:defRPr sz="800" b="1" baseline="0">
                <a:solidFill>
                  <a:schemeClr val="tx2"/>
                </a:solidFill>
              </a:defRPr>
            </a:lvl1pPr>
          </a:lstStyle>
          <a:p>
            <a:pPr lvl="0"/>
            <a:r>
              <a:rPr lang="en-US" dirty="0"/>
              <a:t>Name</a:t>
            </a:r>
          </a:p>
          <a:p>
            <a:pPr lvl="0"/>
            <a:endParaRPr lang="en-US" dirty="0"/>
          </a:p>
        </p:txBody>
      </p:sp>
      <p:sp>
        <p:nvSpPr>
          <p:cNvPr id="45" name="Text Placeholder 23">
            <a:extLst>
              <a:ext uri="{FF2B5EF4-FFF2-40B4-BE49-F238E27FC236}">
                <a16:creationId xmlns:a16="http://schemas.microsoft.com/office/drawing/2014/main" id="{5C4C0430-287D-3D05-4504-9511745589FB}"/>
              </a:ext>
            </a:extLst>
          </p:cNvPr>
          <p:cNvSpPr>
            <a:spLocks noGrp="1"/>
          </p:cNvSpPr>
          <p:nvPr>
            <p:ph type="body" sz="quarter" idx="85" hasCustomPrompt="1"/>
          </p:nvPr>
        </p:nvSpPr>
        <p:spPr>
          <a:xfrm>
            <a:off x="7864201" y="6459308"/>
            <a:ext cx="1883568" cy="152400"/>
          </a:xfrm>
          <a:prstGeom prst="rect">
            <a:avLst/>
          </a:prstGeom>
        </p:spPr>
        <p:txBody>
          <a:bodyPr lIns="0" tIns="0" rIns="0" bIns="0"/>
          <a:lstStyle>
            <a:lvl1pPr marL="0" indent="0">
              <a:lnSpc>
                <a:spcPts val="1320"/>
              </a:lnSpc>
              <a:spcBef>
                <a:spcPts val="100"/>
              </a:spcBef>
              <a:buNone/>
              <a:defRPr sz="800" b="0" spc="-10" baseline="0">
                <a:solidFill>
                  <a:schemeClr val="bg1">
                    <a:lumMod val="50000"/>
                  </a:schemeClr>
                </a:solidFill>
              </a:defRPr>
            </a:lvl1pPr>
          </a:lstStyle>
          <a:p>
            <a:pPr lvl="0"/>
            <a:r>
              <a:rPr lang="en-US" dirty="0"/>
              <a:t>Title</a:t>
            </a:r>
          </a:p>
          <a:p>
            <a:pPr lvl="0"/>
            <a:endParaRPr lang="en-US" dirty="0"/>
          </a:p>
        </p:txBody>
      </p:sp>
    </p:spTree>
    <p:extLst>
      <p:ext uri="{BB962C8B-B14F-4D97-AF65-F5344CB8AC3E}">
        <p14:creationId xmlns:p14="http://schemas.microsoft.com/office/powerpoint/2010/main" val="9335982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ub heading double column">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FC9BBCC-7FF2-9C60-F14A-0B342A945AA9}"/>
              </a:ext>
            </a:extLst>
          </p:cNvPr>
          <p:cNvSpPr>
            <a:spLocks noGrp="1"/>
          </p:cNvSpPr>
          <p:nvPr>
            <p:ph type="body" sz="quarter" idx="10" hasCustomPrompt="1"/>
          </p:nvPr>
        </p:nvSpPr>
        <p:spPr>
          <a:xfrm>
            <a:off x="552450" y="1417637"/>
            <a:ext cx="8059738" cy="576263"/>
          </a:xfrm>
          <a:prstGeom prst="rect">
            <a:avLst/>
          </a:prstGeom>
        </p:spPr>
        <p:txBody>
          <a:bodyPr lIns="0" tIns="0" bIns="0"/>
          <a:lstStyle>
            <a:lvl1pPr marL="0" indent="0">
              <a:buNone/>
              <a:defRPr sz="2400" b="1" spc="0" baseline="0">
                <a:latin typeface="Lucida Sans Unicode" panose="020B0602030504020204" pitchFamily="34" charset="0"/>
                <a:cs typeface="Lucida Sans Unicode" panose="020B0602030504020204" pitchFamily="34" charset="0"/>
              </a:defRPr>
            </a:lvl1pPr>
          </a:lstStyle>
          <a:p>
            <a:pPr lvl="0"/>
            <a:r>
              <a:rPr lang="en-US" dirty="0"/>
              <a:t>Click to edit header </a:t>
            </a:r>
          </a:p>
        </p:txBody>
      </p:sp>
      <p:sp>
        <p:nvSpPr>
          <p:cNvPr id="8" name="Text Placeholder 7">
            <a:extLst>
              <a:ext uri="{FF2B5EF4-FFF2-40B4-BE49-F238E27FC236}">
                <a16:creationId xmlns:a16="http://schemas.microsoft.com/office/drawing/2014/main" id="{9AE2DF65-3394-806B-35FA-59F61B002872}"/>
              </a:ext>
            </a:extLst>
          </p:cNvPr>
          <p:cNvSpPr>
            <a:spLocks noGrp="1"/>
          </p:cNvSpPr>
          <p:nvPr>
            <p:ph type="body" sz="quarter" idx="11"/>
          </p:nvPr>
        </p:nvSpPr>
        <p:spPr>
          <a:xfrm>
            <a:off x="557212" y="2255838"/>
            <a:ext cx="9577388" cy="4495800"/>
          </a:xfrm>
          <a:prstGeom prst="rect">
            <a:avLst/>
          </a:prstGeom>
        </p:spPr>
        <p:txBody>
          <a:bodyPr numCol="2" spcCol="468000"/>
          <a:lstStyle>
            <a:lvl1pPr marL="0" indent="0">
              <a:lnSpc>
                <a:spcPts val="1400"/>
              </a:lnSpc>
              <a:spcBef>
                <a:spcPts val="0"/>
              </a:spcBef>
              <a:spcAft>
                <a:spcPts val="200"/>
              </a:spcAft>
              <a:buNone/>
              <a:defRPr sz="1100" b="1" spc="-10" baseline="0">
                <a:solidFill>
                  <a:schemeClr val="tx2"/>
                </a:solidFill>
                <a:latin typeface="Lucida Sans Unicode" panose="020B0602030504020204" pitchFamily="34" charset="0"/>
                <a:cs typeface="Lucida Sans Unicode" panose="020B0602030504020204" pitchFamily="34" charset="0"/>
              </a:defRPr>
            </a:lvl1pPr>
            <a:lvl2pPr marL="0" indent="0">
              <a:lnSpc>
                <a:spcPts val="1200"/>
              </a:lnSpc>
              <a:spcAft>
                <a:spcPts val="200"/>
              </a:spcAft>
              <a:buNone/>
              <a:defRPr sz="900" spc="-10" baseline="0">
                <a:latin typeface="Lucida Sans Unicode" panose="020B0602030504020204" pitchFamily="34" charset="0"/>
                <a:cs typeface="Lucida Sans Unicode" panose="020B0602030504020204" pitchFamily="34" charset="0"/>
              </a:defRPr>
            </a:lvl2pPr>
          </a:lstStyle>
          <a:p>
            <a:pPr lvl="0"/>
            <a:r>
              <a:rPr lang="en-US" dirty="0"/>
              <a:t>Click to edit Master text styles</a:t>
            </a:r>
          </a:p>
          <a:p>
            <a:pPr lvl="1"/>
            <a:r>
              <a:rPr lang="en-US" dirty="0"/>
              <a:t>Second level</a:t>
            </a:r>
          </a:p>
        </p:txBody>
      </p:sp>
      <p:sp>
        <p:nvSpPr>
          <p:cNvPr id="9" name="Text Placeholder 3">
            <a:extLst>
              <a:ext uri="{FF2B5EF4-FFF2-40B4-BE49-F238E27FC236}">
                <a16:creationId xmlns:a16="http://schemas.microsoft.com/office/drawing/2014/main" id="{493066D8-F5C8-381C-60E0-A7A36966037A}"/>
              </a:ext>
            </a:extLst>
          </p:cNvPr>
          <p:cNvSpPr>
            <a:spLocks noGrp="1"/>
          </p:cNvSpPr>
          <p:nvPr>
            <p:ph type="body" sz="quarter" idx="13" hasCustomPrompt="1"/>
          </p:nvPr>
        </p:nvSpPr>
        <p:spPr>
          <a:xfrm>
            <a:off x="5380037" y="500221"/>
            <a:ext cx="4733925" cy="307815"/>
          </a:xfrm>
          <a:prstGeom prst="rect">
            <a:avLst/>
          </a:prstGeom>
        </p:spPr>
        <p:txBody>
          <a:bodyPr/>
          <a:lstStyle>
            <a:lvl1pPr marL="0" indent="0" algn="r">
              <a:buNone/>
              <a:defRPr sz="1050" spc="-10" baseline="0">
                <a:solidFill>
                  <a:schemeClr val="tx1"/>
                </a:solidFill>
                <a:latin typeface="Lucida Sans Unicode" panose="020B0602030504020204" pitchFamily="34" charset="0"/>
                <a:cs typeface="Lucida Sans Unicode" panose="020B0602030504020204" pitchFamily="34" charset="0"/>
              </a:defRPr>
            </a:lvl1pPr>
          </a:lstStyle>
          <a:p>
            <a:pPr lvl="0"/>
            <a:r>
              <a:rPr lang="en-US" dirty="0"/>
              <a:t>Click to edit document title</a:t>
            </a:r>
            <a:endParaRPr lang="en-GB" dirty="0"/>
          </a:p>
        </p:txBody>
      </p:sp>
    </p:spTree>
    <p:extLst>
      <p:ext uri="{BB962C8B-B14F-4D97-AF65-F5344CB8AC3E}">
        <p14:creationId xmlns:p14="http://schemas.microsoft.com/office/powerpoint/2010/main" val="37218610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ub heading double column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FC9BBCC-7FF2-9C60-F14A-0B342A945AA9}"/>
              </a:ext>
            </a:extLst>
          </p:cNvPr>
          <p:cNvSpPr>
            <a:spLocks noGrp="1"/>
          </p:cNvSpPr>
          <p:nvPr>
            <p:ph type="body" sz="quarter" idx="10" hasCustomPrompt="1"/>
          </p:nvPr>
        </p:nvSpPr>
        <p:spPr>
          <a:xfrm>
            <a:off x="552450" y="1417637"/>
            <a:ext cx="8059738" cy="576263"/>
          </a:xfrm>
          <a:prstGeom prst="rect">
            <a:avLst/>
          </a:prstGeom>
        </p:spPr>
        <p:txBody>
          <a:bodyPr lIns="0" tIns="0" bIns="0"/>
          <a:lstStyle>
            <a:lvl1pPr marL="0" indent="0">
              <a:buNone/>
              <a:defRPr sz="2400" b="1" spc="0" baseline="0">
                <a:latin typeface="Lucida Sans Unicode" panose="020B0602030504020204" pitchFamily="34" charset="0"/>
                <a:cs typeface="Lucida Sans Unicode" panose="020B0602030504020204" pitchFamily="34" charset="0"/>
              </a:defRPr>
            </a:lvl1pPr>
          </a:lstStyle>
          <a:p>
            <a:pPr lvl="0"/>
            <a:r>
              <a:rPr lang="en-US" dirty="0"/>
              <a:t>Click to edit header </a:t>
            </a:r>
          </a:p>
        </p:txBody>
      </p:sp>
      <p:sp>
        <p:nvSpPr>
          <p:cNvPr id="8" name="Text Placeholder 7">
            <a:extLst>
              <a:ext uri="{FF2B5EF4-FFF2-40B4-BE49-F238E27FC236}">
                <a16:creationId xmlns:a16="http://schemas.microsoft.com/office/drawing/2014/main" id="{9AE2DF65-3394-806B-35FA-59F61B002872}"/>
              </a:ext>
            </a:extLst>
          </p:cNvPr>
          <p:cNvSpPr>
            <a:spLocks noGrp="1"/>
          </p:cNvSpPr>
          <p:nvPr>
            <p:ph type="body" sz="quarter" idx="11"/>
          </p:nvPr>
        </p:nvSpPr>
        <p:spPr>
          <a:xfrm>
            <a:off x="557212" y="2255838"/>
            <a:ext cx="9577388" cy="4495800"/>
          </a:xfrm>
          <a:prstGeom prst="rect">
            <a:avLst/>
          </a:prstGeom>
        </p:spPr>
        <p:txBody>
          <a:bodyPr numCol="2" spcCol="468000"/>
          <a:lstStyle>
            <a:lvl1pPr marL="0" indent="0">
              <a:lnSpc>
                <a:spcPts val="1400"/>
              </a:lnSpc>
              <a:spcBef>
                <a:spcPts val="0"/>
              </a:spcBef>
              <a:spcAft>
                <a:spcPts val="300"/>
              </a:spcAft>
              <a:buNone/>
              <a:defRPr sz="1100" b="1" spc="-10" baseline="0">
                <a:solidFill>
                  <a:schemeClr val="tx2"/>
                </a:solidFill>
                <a:latin typeface="Lucida Sans Unicode" panose="020B0602030504020204" pitchFamily="34" charset="0"/>
                <a:cs typeface="Lucida Sans Unicode" panose="020B0602030504020204" pitchFamily="34" charset="0"/>
              </a:defRPr>
            </a:lvl1pPr>
            <a:lvl2pPr marL="171450" indent="-171450">
              <a:lnSpc>
                <a:spcPts val="1200"/>
              </a:lnSpc>
              <a:spcAft>
                <a:spcPts val="300"/>
              </a:spcAft>
              <a:buFont typeface="Wingdings" panose="05000000000000000000" pitchFamily="2" charset="2"/>
              <a:buChar char="§"/>
              <a:defRPr sz="900" spc="-10" baseline="0">
                <a:latin typeface="Lucida Sans Unicode" panose="020B0602030504020204" pitchFamily="34" charset="0"/>
                <a:cs typeface="Lucida Sans Unicode" panose="020B0602030504020204" pitchFamily="34" charset="0"/>
              </a:defRPr>
            </a:lvl2pPr>
            <a:lvl3pPr marL="450850" indent="-179388">
              <a:lnSpc>
                <a:spcPts val="1200"/>
              </a:lnSpc>
              <a:spcBef>
                <a:spcPts val="0"/>
              </a:spcBef>
              <a:spcAft>
                <a:spcPts val="200"/>
              </a:spcAft>
              <a:buFont typeface="Wingdings" panose="05000000000000000000" pitchFamily="2" charset="2"/>
              <a:buChar char="§"/>
              <a:defRPr sz="900"/>
            </a:lvl3pPr>
          </a:lstStyle>
          <a:p>
            <a:pPr lvl="0"/>
            <a:r>
              <a:rPr lang="en-US" dirty="0"/>
              <a:t>Click to edit Master text styles</a:t>
            </a:r>
          </a:p>
          <a:p>
            <a:pPr lvl="1"/>
            <a:r>
              <a:rPr lang="en-US" dirty="0"/>
              <a:t>Second level</a:t>
            </a:r>
          </a:p>
          <a:p>
            <a:pPr lvl="2"/>
            <a:r>
              <a:rPr lang="en-US" dirty="0"/>
              <a:t>Third level</a:t>
            </a:r>
          </a:p>
        </p:txBody>
      </p:sp>
      <p:sp>
        <p:nvSpPr>
          <p:cNvPr id="9" name="Text Placeholder 3">
            <a:extLst>
              <a:ext uri="{FF2B5EF4-FFF2-40B4-BE49-F238E27FC236}">
                <a16:creationId xmlns:a16="http://schemas.microsoft.com/office/drawing/2014/main" id="{493066D8-F5C8-381C-60E0-A7A36966037A}"/>
              </a:ext>
            </a:extLst>
          </p:cNvPr>
          <p:cNvSpPr>
            <a:spLocks noGrp="1"/>
          </p:cNvSpPr>
          <p:nvPr>
            <p:ph type="body" sz="quarter" idx="13" hasCustomPrompt="1"/>
          </p:nvPr>
        </p:nvSpPr>
        <p:spPr>
          <a:xfrm>
            <a:off x="5380037" y="500221"/>
            <a:ext cx="4733925" cy="307815"/>
          </a:xfrm>
          <a:prstGeom prst="rect">
            <a:avLst/>
          </a:prstGeom>
        </p:spPr>
        <p:txBody>
          <a:bodyPr/>
          <a:lstStyle>
            <a:lvl1pPr marL="0" indent="0" algn="r">
              <a:buNone/>
              <a:defRPr sz="1050" spc="-10" baseline="0">
                <a:solidFill>
                  <a:schemeClr val="tx1"/>
                </a:solidFill>
                <a:latin typeface="Lucida Sans Unicode" panose="020B0602030504020204" pitchFamily="34" charset="0"/>
                <a:cs typeface="Lucida Sans Unicode" panose="020B0602030504020204" pitchFamily="34" charset="0"/>
              </a:defRPr>
            </a:lvl1pPr>
          </a:lstStyle>
          <a:p>
            <a:pPr lvl="0"/>
            <a:r>
              <a:rPr lang="en-US" dirty="0"/>
              <a:t>Click to edit document title</a:t>
            </a:r>
            <a:endParaRPr lang="en-GB" dirty="0"/>
          </a:p>
        </p:txBody>
      </p:sp>
    </p:spTree>
    <p:extLst>
      <p:ext uri="{BB962C8B-B14F-4D97-AF65-F5344CB8AC3E}">
        <p14:creationId xmlns:p14="http://schemas.microsoft.com/office/powerpoint/2010/main" val="13241071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bout Weightmans">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493066D8-F5C8-381C-60E0-A7A36966037A}"/>
              </a:ext>
            </a:extLst>
          </p:cNvPr>
          <p:cNvSpPr>
            <a:spLocks noGrp="1"/>
          </p:cNvSpPr>
          <p:nvPr>
            <p:ph type="body" sz="quarter" idx="13" hasCustomPrompt="1"/>
          </p:nvPr>
        </p:nvSpPr>
        <p:spPr>
          <a:xfrm>
            <a:off x="5380037" y="500221"/>
            <a:ext cx="4733925" cy="307815"/>
          </a:xfrm>
          <a:prstGeom prst="rect">
            <a:avLst/>
          </a:prstGeom>
        </p:spPr>
        <p:txBody>
          <a:bodyPr/>
          <a:lstStyle>
            <a:lvl1pPr marL="0" indent="0" algn="r">
              <a:buNone/>
              <a:defRPr sz="1050" spc="-10" baseline="0">
                <a:solidFill>
                  <a:schemeClr val="tx1"/>
                </a:solidFill>
                <a:latin typeface="Lucida Sans Unicode" panose="020B0602030504020204" pitchFamily="34" charset="0"/>
                <a:cs typeface="Lucida Sans Unicode" panose="020B0602030504020204" pitchFamily="34" charset="0"/>
              </a:defRPr>
            </a:lvl1pPr>
          </a:lstStyle>
          <a:p>
            <a:pPr lvl="0"/>
            <a:r>
              <a:rPr lang="en-US" dirty="0"/>
              <a:t>Click to edit document title</a:t>
            </a:r>
            <a:endParaRPr lang="en-GB" dirty="0"/>
          </a:p>
        </p:txBody>
      </p:sp>
      <p:sp>
        <p:nvSpPr>
          <p:cNvPr id="5" name="Text Placeholder 4">
            <a:extLst>
              <a:ext uri="{FF2B5EF4-FFF2-40B4-BE49-F238E27FC236}">
                <a16:creationId xmlns:a16="http://schemas.microsoft.com/office/drawing/2014/main" id="{9FC9BBCC-7FF2-9C60-F14A-0B342A945AA9}"/>
              </a:ext>
            </a:extLst>
          </p:cNvPr>
          <p:cNvSpPr>
            <a:spLocks noGrp="1"/>
          </p:cNvSpPr>
          <p:nvPr>
            <p:ph type="body" sz="quarter" idx="10" hasCustomPrompt="1"/>
          </p:nvPr>
        </p:nvSpPr>
        <p:spPr>
          <a:xfrm>
            <a:off x="552450" y="1417637"/>
            <a:ext cx="8059738" cy="576263"/>
          </a:xfrm>
          <a:prstGeom prst="rect">
            <a:avLst/>
          </a:prstGeom>
        </p:spPr>
        <p:txBody>
          <a:bodyPr lIns="0" tIns="0" bIns="0"/>
          <a:lstStyle>
            <a:lvl1pPr marL="0" indent="0">
              <a:buNone/>
              <a:defRPr sz="2400" b="1" spc="0" baseline="0">
                <a:latin typeface="Lucida Sans Unicode" panose="020B0602030504020204" pitchFamily="34" charset="0"/>
                <a:cs typeface="Lucida Sans Unicode" panose="020B0602030504020204" pitchFamily="34" charset="0"/>
              </a:defRPr>
            </a:lvl1pPr>
          </a:lstStyle>
          <a:p>
            <a:pPr lvl="0"/>
            <a:r>
              <a:rPr lang="en-US" dirty="0"/>
              <a:t>Click to edit header </a:t>
            </a:r>
          </a:p>
        </p:txBody>
      </p:sp>
      <p:pic>
        <p:nvPicPr>
          <p:cNvPr id="7" name="Picture 6" descr="A screenshot of a computer&#10;&#10;Description automatically generated">
            <a:extLst>
              <a:ext uri="{FF2B5EF4-FFF2-40B4-BE49-F238E27FC236}">
                <a16:creationId xmlns:a16="http://schemas.microsoft.com/office/drawing/2014/main" id="{F4BCA967-B040-7F70-BE5E-53766C384CE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385" b="6410"/>
          <a:stretch/>
        </p:blipFill>
        <p:spPr>
          <a:xfrm>
            <a:off x="58362" y="1112838"/>
            <a:ext cx="10088144" cy="5550706"/>
          </a:xfrm>
          <a:prstGeom prst="rect">
            <a:avLst/>
          </a:prstGeom>
        </p:spPr>
      </p:pic>
    </p:spTree>
    <p:extLst>
      <p:ext uri="{BB962C8B-B14F-4D97-AF65-F5344CB8AC3E}">
        <p14:creationId xmlns:p14="http://schemas.microsoft.com/office/powerpoint/2010/main" val="20968066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ouble column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FC9BBCC-7FF2-9C60-F14A-0B342A945AA9}"/>
              </a:ext>
            </a:extLst>
          </p:cNvPr>
          <p:cNvSpPr>
            <a:spLocks noGrp="1"/>
          </p:cNvSpPr>
          <p:nvPr>
            <p:ph type="body" sz="quarter" idx="10" hasCustomPrompt="1"/>
          </p:nvPr>
        </p:nvSpPr>
        <p:spPr>
          <a:xfrm>
            <a:off x="552450" y="1417637"/>
            <a:ext cx="8059738" cy="576263"/>
          </a:xfrm>
          <a:prstGeom prst="rect">
            <a:avLst/>
          </a:prstGeom>
        </p:spPr>
        <p:txBody>
          <a:bodyPr lIns="0" tIns="0" rIns="0" bIns="0"/>
          <a:lstStyle>
            <a:lvl1pPr marL="0" indent="0">
              <a:spcBef>
                <a:spcPts val="0"/>
              </a:spcBef>
              <a:buNone/>
              <a:defRPr sz="2400" b="1" spc="0" baseline="0">
                <a:latin typeface="Lucida Sans Unicode" panose="020B0602030504020204" pitchFamily="34" charset="0"/>
                <a:cs typeface="Lucida Sans Unicode" panose="020B0602030504020204" pitchFamily="34" charset="0"/>
              </a:defRPr>
            </a:lvl1pPr>
          </a:lstStyle>
          <a:p>
            <a:pPr lvl="0"/>
            <a:r>
              <a:rPr lang="en-US" dirty="0"/>
              <a:t>Click to edit header </a:t>
            </a:r>
          </a:p>
        </p:txBody>
      </p:sp>
      <p:sp>
        <p:nvSpPr>
          <p:cNvPr id="8" name="Text Placeholder 7">
            <a:extLst>
              <a:ext uri="{FF2B5EF4-FFF2-40B4-BE49-F238E27FC236}">
                <a16:creationId xmlns:a16="http://schemas.microsoft.com/office/drawing/2014/main" id="{9AE2DF65-3394-806B-35FA-59F61B002872}"/>
              </a:ext>
            </a:extLst>
          </p:cNvPr>
          <p:cNvSpPr>
            <a:spLocks noGrp="1"/>
          </p:cNvSpPr>
          <p:nvPr>
            <p:ph type="body" sz="quarter" idx="11"/>
          </p:nvPr>
        </p:nvSpPr>
        <p:spPr>
          <a:xfrm>
            <a:off x="552450" y="2255838"/>
            <a:ext cx="9577388" cy="4495800"/>
          </a:xfrm>
          <a:prstGeom prst="rect">
            <a:avLst/>
          </a:prstGeom>
        </p:spPr>
        <p:txBody>
          <a:bodyPr numCol="2" spcCol="468000"/>
          <a:lstStyle>
            <a:lvl1pPr marL="171450" indent="-171450">
              <a:lnSpc>
                <a:spcPts val="1200"/>
              </a:lnSpc>
              <a:spcBef>
                <a:spcPts val="0"/>
              </a:spcBef>
              <a:spcAft>
                <a:spcPts val="300"/>
              </a:spcAft>
              <a:buFont typeface="Wingdings" panose="05000000000000000000" pitchFamily="2" charset="2"/>
              <a:buChar char="§"/>
              <a:defRPr sz="900" spc="-10" baseline="0">
                <a:latin typeface="Lucida Sans Unicode" panose="020B0602030504020204" pitchFamily="34" charset="0"/>
                <a:cs typeface="Lucida Sans Unicode" panose="020B0602030504020204" pitchFamily="34" charset="0"/>
              </a:defRPr>
            </a:lvl1pPr>
            <a:lvl2pPr marL="442913" indent="-171450">
              <a:lnSpc>
                <a:spcPts val="1200"/>
              </a:lnSpc>
              <a:spcAft>
                <a:spcPts val="300"/>
              </a:spcAft>
              <a:buFont typeface="Wingdings" panose="05000000000000000000" pitchFamily="2" charset="2"/>
              <a:buChar char="§"/>
              <a:defRPr sz="900" spc="-10" baseline="0">
                <a:latin typeface="Lucida Sans Unicode" panose="020B0602030504020204" pitchFamily="34" charset="0"/>
                <a:cs typeface="Lucida Sans Unicode" panose="020B0602030504020204" pitchFamily="34" charset="0"/>
              </a:defRPr>
            </a:lvl2pPr>
          </a:lstStyle>
          <a:p>
            <a:pPr lvl="0"/>
            <a:r>
              <a:rPr lang="en-US" dirty="0"/>
              <a:t>Click to edit Master text styles</a:t>
            </a:r>
          </a:p>
          <a:p>
            <a:pPr lvl="1"/>
            <a:r>
              <a:rPr lang="en-US" dirty="0"/>
              <a:t>Second level</a:t>
            </a:r>
          </a:p>
        </p:txBody>
      </p:sp>
      <p:sp>
        <p:nvSpPr>
          <p:cNvPr id="9" name="Text Placeholder 3">
            <a:extLst>
              <a:ext uri="{FF2B5EF4-FFF2-40B4-BE49-F238E27FC236}">
                <a16:creationId xmlns:a16="http://schemas.microsoft.com/office/drawing/2014/main" id="{493066D8-F5C8-381C-60E0-A7A36966037A}"/>
              </a:ext>
            </a:extLst>
          </p:cNvPr>
          <p:cNvSpPr>
            <a:spLocks noGrp="1"/>
          </p:cNvSpPr>
          <p:nvPr>
            <p:ph type="body" sz="quarter" idx="13" hasCustomPrompt="1"/>
          </p:nvPr>
        </p:nvSpPr>
        <p:spPr>
          <a:xfrm>
            <a:off x="5380037" y="500221"/>
            <a:ext cx="4733925" cy="307815"/>
          </a:xfrm>
          <a:prstGeom prst="rect">
            <a:avLst/>
          </a:prstGeom>
        </p:spPr>
        <p:txBody>
          <a:bodyPr/>
          <a:lstStyle>
            <a:lvl1pPr marL="0" indent="0" algn="r">
              <a:buNone/>
              <a:defRPr sz="1050" spc="-10" baseline="0">
                <a:solidFill>
                  <a:schemeClr val="tx1"/>
                </a:solidFill>
                <a:latin typeface="Lucida Sans Unicode" panose="020B0602030504020204" pitchFamily="34" charset="0"/>
                <a:cs typeface="Lucida Sans Unicode" panose="020B0602030504020204" pitchFamily="34" charset="0"/>
              </a:defRPr>
            </a:lvl1pPr>
          </a:lstStyle>
          <a:p>
            <a:pPr lvl="0"/>
            <a:r>
              <a:rPr lang="en-US" dirty="0"/>
              <a:t>Click to edit document title</a:t>
            </a:r>
            <a:endParaRPr lang="en-GB" dirty="0"/>
          </a:p>
        </p:txBody>
      </p:sp>
    </p:spTree>
    <p:extLst>
      <p:ext uri="{BB962C8B-B14F-4D97-AF65-F5344CB8AC3E}">
        <p14:creationId xmlns:p14="http://schemas.microsoft.com/office/powerpoint/2010/main" val="8793032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tro title double">
    <p:spTree>
      <p:nvGrpSpPr>
        <p:cNvPr id="1" name=""/>
        <p:cNvGrpSpPr/>
        <p:nvPr/>
      </p:nvGrpSpPr>
      <p:grpSpPr>
        <a:xfrm>
          <a:off x="0" y="0"/>
          <a:ext cx="0" cy="0"/>
          <a:chOff x="0" y="0"/>
          <a:chExt cx="0" cy="0"/>
        </a:xfrm>
      </p:grpSpPr>
      <p:sp>
        <p:nvSpPr>
          <p:cNvPr id="10" name="object 2">
            <a:extLst>
              <a:ext uri="{FF2B5EF4-FFF2-40B4-BE49-F238E27FC236}">
                <a16:creationId xmlns:a16="http://schemas.microsoft.com/office/drawing/2014/main" id="{B3D1C4DC-1DEC-9BF5-5E3B-5690BCDCEEC8}"/>
              </a:ext>
            </a:extLst>
          </p:cNvPr>
          <p:cNvSpPr/>
          <p:nvPr userDrawn="1"/>
        </p:nvSpPr>
        <p:spPr>
          <a:xfrm>
            <a:off x="1" y="14"/>
            <a:ext cx="10691812" cy="7559663"/>
          </a:xfrm>
          <a:custGeom>
            <a:avLst/>
            <a:gdLst/>
            <a:ahLst/>
            <a:cxnLst/>
            <a:rect l="l" t="t" r="r" b="b"/>
            <a:pathLst>
              <a:path w="10692130" h="7560309">
                <a:moveTo>
                  <a:pt x="10692003" y="0"/>
                </a:moveTo>
                <a:lnTo>
                  <a:pt x="0" y="0"/>
                </a:lnTo>
                <a:lnTo>
                  <a:pt x="0" y="7559992"/>
                </a:lnTo>
                <a:lnTo>
                  <a:pt x="10692003" y="7559992"/>
                </a:lnTo>
                <a:lnTo>
                  <a:pt x="10692003" y="0"/>
                </a:lnTo>
                <a:close/>
              </a:path>
            </a:pathLst>
          </a:custGeom>
          <a:blipFill dpi="0" rotWithShape="1">
            <a:blip r:embed="rId2">
              <a:extLst>
                <a:ext uri="{28A0092B-C50C-407E-A947-70E740481C1C}">
                  <a14:useLocalDpi xmlns:a14="http://schemas.microsoft.com/office/drawing/2010/main" val="0"/>
                </a:ext>
              </a:extLst>
            </a:blip>
            <a:srcRect/>
            <a:stretch>
              <a:fillRect/>
            </a:stretch>
          </a:blipFill>
        </p:spPr>
        <p:txBody>
          <a:bodyPr wrap="square" lIns="0" tIns="0" rIns="0" bIns="0" rtlCol="0"/>
          <a:lstStyle/>
          <a:p>
            <a:endParaRPr dirty="0"/>
          </a:p>
        </p:txBody>
      </p:sp>
      <p:pic>
        <p:nvPicPr>
          <p:cNvPr id="11" name="Picture 10">
            <a:extLst>
              <a:ext uri="{FF2B5EF4-FFF2-40B4-BE49-F238E27FC236}">
                <a16:creationId xmlns:a16="http://schemas.microsoft.com/office/drawing/2014/main" id="{24535589-4C18-9345-C6DC-9B8B3B889B6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58719" y="433477"/>
            <a:ext cx="1081639" cy="463620"/>
          </a:xfrm>
          <a:prstGeom prst="rect">
            <a:avLst/>
          </a:prstGeom>
        </p:spPr>
      </p:pic>
      <p:sp>
        <p:nvSpPr>
          <p:cNvPr id="12" name="Text Placeholder 11">
            <a:extLst>
              <a:ext uri="{FF2B5EF4-FFF2-40B4-BE49-F238E27FC236}">
                <a16:creationId xmlns:a16="http://schemas.microsoft.com/office/drawing/2014/main" id="{AEF825A4-5083-F493-77AC-C1433C5E56D7}"/>
              </a:ext>
            </a:extLst>
          </p:cNvPr>
          <p:cNvSpPr txBox="1">
            <a:spLocks/>
          </p:cNvSpPr>
          <p:nvPr userDrawn="1"/>
        </p:nvSpPr>
        <p:spPr>
          <a:xfrm>
            <a:off x="558719" y="6982070"/>
            <a:ext cx="1583309" cy="180899"/>
          </a:xfrm>
          <a:prstGeom prst="rect">
            <a:avLst/>
          </a:prstGeom>
        </p:spPr>
        <p:txBody>
          <a:bodyPr lIns="0" tIns="0"/>
          <a:lstStyle>
            <a:lvl1pPr marL="0" algn="l">
              <a:lnSpc>
                <a:spcPts val="1300"/>
              </a:lnSpc>
              <a:spcBef>
                <a:spcPts val="0"/>
              </a:spcBef>
              <a:defRPr sz="1300">
                <a:solidFill>
                  <a:srgbClr val="004F59"/>
                </a:solidFill>
                <a:latin typeface="Lucida Sans Unicode" panose="020B0602030504020204" pitchFamily="34" charset="0"/>
                <a:ea typeface="+mn-ea"/>
                <a:cs typeface="Lucida Sans Unicode" panose="020B0602030504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1052" dirty="0">
                <a:solidFill>
                  <a:schemeClr val="bg1"/>
                </a:solidFill>
              </a:rPr>
              <a:t>weightmans.com</a:t>
            </a:r>
            <a:endParaRPr lang="en-GB" sz="1052" dirty="0">
              <a:solidFill>
                <a:schemeClr val="bg1"/>
              </a:solidFill>
            </a:endParaRPr>
          </a:p>
        </p:txBody>
      </p:sp>
      <p:sp>
        <p:nvSpPr>
          <p:cNvPr id="13" name="TextBox 12">
            <a:extLst>
              <a:ext uri="{FF2B5EF4-FFF2-40B4-BE49-F238E27FC236}">
                <a16:creationId xmlns:a16="http://schemas.microsoft.com/office/drawing/2014/main" id="{851F8454-7E35-777C-A1A6-29B30681E908}"/>
              </a:ext>
            </a:extLst>
          </p:cNvPr>
          <p:cNvSpPr txBox="1"/>
          <p:nvPr userDrawn="1"/>
        </p:nvSpPr>
        <p:spPr>
          <a:xfrm>
            <a:off x="2286741" y="6998386"/>
            <a:ext cx="395266" cy="143886"/>
          </a:xfrm>
          <a:prstGeom prst="rect">
            <a:avLst/>
          </a:prstGeom>
          <a:noFill/>
        </p:spPr>
        <p:txBody>
          <a:bodyPr wrap="square" lIns="0" tIns="0" rIns="0" bIns="0" rtlCol="0">
            <a:spAutoFit/>
          </a:bodyPr>
          <a:lstStyle/>
          <a:p>
            <a:fld id="{0321A59A-36AE-489E-9FD7-FE2BE64AFD91}" type="slidenum">
              <a:rPr lang="en-GB" sz="935" smtClean="0">
                <a:solidFill>
                  <a:schemeClr val="bg1"/>
                </a:solidFill>
                <a:latin typeface="Lucida Sans Unicode" panose="020B0602030504020204" pitchFamily="34" charset="0"/>
                <a:cs typeface="Lucida Sans Unicode" panose="020B0602030504020204" pitchFamily="34" charset="0"/>
              </a:rPr>
              <a:t>‹#›</a:t>
            </a:fld>
            <a:endParaRPr lang="en-GB" sz="935" dirty="0">
              <a:solidFill>
                <a:schemeClr val="bg1"/>
              </a:solidFill>
              <a:latin typeface="Lucida Sans Unicode" panose="020B0602030504020204" pitchFamily="34" charset="0"/>
              <a:cs typeface="Lucida Sans Unicode" panose="020B0602030504020204" pitchFamily="34" charset="0"/>
            </a:endParaRPr>
          </a:p>
        </p:txBody>
      </p:sp>
      <p:sp>
        <p:nvSpPr>
          <p:cNvPr id="2" name="Text Placeholder 8">
            <a:extLst>
              <a:ext uri="{FF2B5EF4-FFF2-40B4-BE49-F238E27FC236}">
                <a16:creationId xmlns:a16="http://schemas.microsoft.com/office/drawing/2014/main" id="{7E883372-D628-499F-048B-A267DFC41624}"/>
              </a:ext>
            </a:extLst>
          </p:cNvPr>
          <p:cNvSpPr txBox="1">
            <a:spLocks/>
          </p:cNvSpPr>
          <p:nvPr userDrawn="1"/>
        </p:nvSpPr>
        <p:spPr>
          <a:xfrm>
            <a:off x="8107959" y="6982068"/>
            <a:ext cx="2020376" cy="224822"/>
          </a:xfrm>
          <a:prstGeom prst="rect">
            <a:avLst/>
          </a:prstGeom>
        </p:spPr>
        <p:txBody>
          <a:bodyPr lIns="63618" tIns="0" rIns="79522"/>
          <a:lstStyle>
            <a:lvl1pPr marL="0">
              <a:defRPr sz="1300">
                <a:solidFill>
                  <a:srgbClr val="004F59"/>
                </a:solidFill>
                <a:latin typeface="Lucida Sans Unicode" panose="020B0602030504020204" pitchFamily="34" charset="0"/>
                <a:ea typeface="+mn-ea"/>
                <a:cs typeface="Lucida Sans Unicode" panose="020B0602030504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r"/>
            <a:r>
              <a:rPr lang="en-GB" sz="1052" dirty="0">
                <a:solidFill>
                  <a:schemeClr val="bg1"/>
                </a:solidFill>
              </a:rPr>
              <a:t>© Weightmans LLP</a:t>
            </a:r>
          </a:p>
        </p:txBody>
      </p:sp>
      <p:sp>
        <p:nvSpPr>
          <p:cNvPr id="3" name="Text Placeholder 15">
            <a:extLst>
              <a:ext uri="{FF2B5EF4-FFF2-40B4-BE49-F238E27FC236}">
                <a16:creationId xmlns:a16="http://schemas.microsoft.com/office/drawing/2014/main" id="{D8570371-B4E3-18C1-9FDD-65E93B6BF57E}"/>
              </a:ext>
            </a:extLst>
          </p:cNvPr>
          <p:cNvSpPr>
            <a:spLocks noGrp="1"/>
          </p:cNvSpPr>
          <p:nvPr>
            <p:ph type="body" sz="quarter" idx="10"/>
          </p:nvPr>
        </p:nvSpPr>
        <p:spPr>
          <a:xfrm>
            <a:off x="552450" y="2255838"/>
            <a:ext cx="4033838" cy="4495800"/>
          </a:xfrm>
          <a:prstGeom prst="rect">
            <a:avLst/>
          </a:prstGeom>
        </p:spPr>
        <p:txBody>
          <a:bodyPr/>
          <a:lstStyle>
            <a:lvl1pPr marL="0" indent="0">
              <a:lnSpc>
                <a:spcPts val="1300"/>
              </a:lnSpc>
              <a:spcBef>
                <a:spcPts val="0"/>
              </a:spcBef>
              <a:spcAft>
                <a:spcPts val="200"/>
              </a:spcAft>
              <a:buNone/>
              <a:defRPr sz="1000" spc="-10" baseline="0">
                <a:solidFill>
                  <a:schemeClr val="bg1"/>
                </a:solidFill>
                <a:latin typeface="Lucida Sans Unicode" panose="020B0602030504020204" pitchFamily="34" charset="0"/>
                <a:cs typeface="Lucida Sans Unicode" panose="020B0602030504020204" pitchFamily="34" charset="0"/>
              </a:defRPr>
            </a:lvl1pPr>
            <a:lvl2pPr marL="457200" indent="0">
              <a:lnSpc>
                <a:spcPts val="1200"/>
              </a:lnSpc>
              <a:spcBef>
                <a:spcPts val="0"/>
              </a:spcBef>
              <a:spcAft>
                <a:spcPts val="200"/>
              </a:spcAft>
              <a:buNone/>
              <a:defRPr sz="900" spc="-10" baseline="0">
                <a:solidFill>
                  <a:schemeClr val="bg1"/>
                </a:solidFill>
                <a:latin typeface="Lucida Sans Unicode" panose="020B0602030504020204" pitchFamily="34" charset="0"/>
                <a:cs typeface="Lucida Sans Unicode" panose="020B0602030504020204" pitchFamily="34" charset="0"/>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a:p>
            <a:pPr lvl="1"/>
            <a:r>
              <a:rPr lang="en-US" dirty="0"/>
              <a:t>Second level</a:t>
            </a:r>
          </a:p>
        </p:txBody>
      </p:sp>
      <p:sp>
        <p:nvSpPr>
          <p:cNvPr id="4" name="Text Placeholder 3">
            <a:extLst>
              <a:ext uri="{FF2B5EF4-FFF2-40B4-BE49-F238E27FC236}">
                <a16:creationId xmlns:a16="http://schemas.microsoft.com/office/drawing/2014/main" id="{8F1F4042-A825-5513-2CCB-E3B4D2003AC6}"/>
              </a:ext>
            </a:extLst>
          </p:cNvPr>
          <p:cNvSpPr>
            <a:spLocks noGrp="1"/>
          </p:cNvSpPr>
          <p:nvPr>
            <p:ph type="body" sz="quarter" idx="13" hasCustomPrompt="1"/>
          </p:nvPr>
        </p:nvSpPr>
        <p:spPr>
          <a:xfrm>
            <a:off x="5380037" y="500221"/>
            <a:ext cx="4733925" cy="307815"/>
          </a:xfrm>
          <a:prstGeom prst="rect">
            <a:avLst/>
          </a:prstGeom>
        </p:spPr>
        <p:txBody>
          <a:bodyPr/>
          <a:lstStyle>
            <a:lvl1pPr marL="0" indent="0" algn="r">
              <a:buNone/>
              <a:defRPr sz="1050" spc="-10" baseline="0">
                <a:solidFill>
                  <a:schemeClr val="bg1"/>
                </a:solidFill>
                <a:latin typeface="Lucida Sans Unicode" panose="020B0602030504020204" pitchFamily="34" charset="0"/>
                <a:cs typeface="Lucida Sans Unicode" panose="020B0602030504020204" pitchFamily="34" charset="0"/>
              </a:defRPr>
            </a:lvl1pPr>
          </a:lstStyle>
          <a:p>
            <a:pPr lvl="0"/>
            <a:r>
              <a:rPr lang="en-US" dirty="0"/>
              <a:t>Click to edit document title</a:t>
            </a:r>
            <a:endParaRPr lang="en-GB" dirty="0"/>
          </a:p>
        </p:txBody>
      </p:sp>
      <p:sp>
        <p:nvSpPr>
          <p:cNvPr id="5" name="Text Placeholder 15">
            <a:extLst>
              <a:ext uri="{FF2B5EF4-FFF2-40B4-BE49-F238E27FC236}">
                <a16:creationId xmlns:a16="http://schemas.microsoft.com/office/drawing/2014/main" id="{D15B8D5D-28C2-9F0B-4CAF-EA097A215AF4}"/>
              </a:ext>
            </a:extLst>
          </p:cNvPr>
          <p:cNvSpPr>
            <a:spLocks noGrp="1"/>
          </p:cNvSpPr>
          <p:nvPr>
            <p:ph type="body" sz="quarter" idx="14"/>
          </p:nvPr>
        </p:nvSpPr>
        <p:spPr>
          <a:xfrm>
            <a:off x="6081713" y="2269561"/>
            <a:ext cx="4048125" cy="4482077"/>
          </a:xfrm>
          <a:prstGeom prst="rect">
            <a:avLst/>
          </a:prstGeom>
        </p:spPr>
        <p:txBody>
          <a:bodyPr/>
          <a:lstStyle>
            <a:lvl1pPr marL="0" indent="0">
              <a:lnSpc>
                <a:spcPts val="1300"/>
              </a:lnSpc>
              <a:spcBef>
                <a:spcPts val="0"/>
              </a:spcBef>
              <a:spcAft>
                <a:spcPts val="200"/>
              </a:spcAft>
              <a:buNone/>
              <a:defRPr sz="1000" spc="-10" baseline="0">
                <a:solidFill>
                  <a:schemeClr val="bg1"/>
                </a:solidFill>
                <a:latin typeface="Lucida Sans Unicode" panose="020B0602030504020204" pitchFamily="34" charset="0"/>
                <a:cs typeface="Lucida Sans Unicode" panose="020B0602030504020204" pitchFamily="34" charset="0"/>
              </a:defRPr>
            </a:lvl1pPr>
            <a:lvl2pPr marL="457200" indent="0">
              <a:lnSpc>
                <a:spcPts val="1200"/>
              </a:lnSpc>
              <a:spcBef>
                <a:spcPts val="0"/>
              </a:spcBef>
              <a:spcAft>
                <a:spcPts val="200"/>
              </a:spcAft>
              <a:buNone/>
              <a:defRPr sz="900" spc="-10" baseline="0">
                <a:solidFill>
                  <a:schemeClr val="bg1"/>
                </a:solidFill>
                <a:latin typeface="Lucida Sans Unicode" panose="020B0602030504020204" pitchFamily="34" charset="0"/>
                <a:cs typeface="Lucida Sans Unicode" panose="020B0602030504020204" pitchFamily="34" charset="0"/>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a:p>
            <a:pPr lvl="1"/>
            <a:r>
              <a:rPr lang="en-US" dirty="0"/>
              <a:t>Second level</a:t>
            </a:r>
          </a:p>
        </p:txBody>
      </p:sp>
      <p:sp>
        <p:nvSpPr>
          <p:cNvPr id="6" name="Holder 2">
            <a:extLst>
              <a:ext uri="{FF2B5EF4-FFF2-40B4-BE49-F238E27FC236}">
                <a16:creationId xmlns:a16="http://schemas.microsoft.com/office/drawing/2014/main" id="{0C82AC21-AC5F-9B5E-B3E8-DC324700D798}"/>
              </a:ext>
            </a:extLst>
          </p:cNvPr>
          <p:cNvSpPr>
            <a:spLocks noGrp="1"/>
          </p:cNvSpPr>
          <p:nvPr>
            <p:ph type="title"/>
          </p:nvPr>
        </p:nvSpPr>
        <p:spPr>
          <a:xfrm>
            <a:off x="563218" y="1417637"/>
            <a:ext cx="7240932" cy="341632"/>
          </a:xfrm>
          <a:prstGeom prst="rect">
            <a:avLst/>
          </a:prstGeom>
        </p:spPr>
        <p:txBody>
          <a:bodyPr wrap="square" lIns="0" tIns="0" rIns="0" bIns="0">
            <a:spAutoFit/>
          </a:bodyPr>
          <a:lstStyle>
            <a:lvl1pPr>
              <a:defRPr sz="2400" b="0" i="0" spc="0" baseline="0">
                <a:solidFill>
                  <a:schemeClr val="bg1"/>
                </a:solidFill>
                <a:latin typeface="Lucida Sans Unicode"/>
                <a:cs typeface="Lucida Sans Unicode"/>
              </a:defRPr>
            </a:lvl1pPr>
          </a:lstStyle>
          <a:p>
            <a:r>
              <a:rPr lang="en-GB" b="1" dirty="0"/>
              <a:t>Click here to add title</a:t>
            </a:r>
            <a:endParaRPr dirty="0"/>
          </a:p>
        </p:txBody>
      </p:sp>
    </p:spTree>
    <p:extLst>
      <p:ext uri="{BB962C8B-B14F-4D97-AF65-F5344CB8AC3E}">
        <p14:creationId xmlns:p14="http://schemas.microsoft.com/office/powerpoint/2010/main" val="26814319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tro double split_contents">
    <p:spTree>
      <p:nvGrpSpPr>
        <p:cNvPr id="1" name=""/>
        <p:cNvGrpSpPr/>
        <p:nvPr/>
      </p:nvGrpSpPr>
      <p:grpSpPr>
        <a:xfrm>
          <a:off x="0" y="0"/>
          <a:ext cx="0" cy="0"/>
          <a:chOff x="0" y="0"/>
          <a:chExt cx="0" cy="0"/>
        </a:xfrm>
      </p:grpSpPr>
      <p:sp>
        <p:nvSpPr>
          <p:cNvPr id="10" name="object 2">
            <a:extLst>
              <a:ext uri="{FF2B5EF4-FFF2-40B4-BE49-F238E27FC236}">
                <a16:creationId xmlns:a16="http://schemas.microsoft.com/office/drawing/2014/main" id="{B3D1C4DC-1DEC-9BF5-5E3B-5690BCDCEEC8}"/>
              </a:ext>
            </a:extLst>
          </p:cNvPr>
          <p:cNvSpPr/>
          <p:nvPr userDrawn="1"/>
        </p:nvSpPr>
        <p:spPr>
          <a:xfrm>
            <a:off x="1" y="14"/>
            <a:ext cx="5345906" cy="7559663"/>
          </a:xfrm>
          <a:custGeom>
            <a:avLst/>
            <a:gdLst/>
            <a:ahLst/>
            <a:cxnLst/>
            <a:rect l="l" t="t" r="r" b="b"/>
            <a:pathLst>
              <a:path w="10692130" h="7560309">
                <a:moveTo>
                  <a:pt x="10692003" y="0"/>
                </a:moveTo>
                <a:lnTo>
                  <a:pt x="0" y="0"/>
                </a:lnTo>
                <a:lnTo>
                  <a:pt x="0" y="7559992"/>
                </a:lnTo>
                <a:lnTo>
                  <a:pt x="10692003" y="7559992"/>
                </a:lnTo>
                <a:lnTo>
                  <a:pt x="10692003" y="0"/>
                </a:lnTo>
                <a:close/>
              </a:path>
            </a:pathLst>
          </a:custGeom>
          <a:blipFill dpi="0" rotWithShape="1">
            <a:blip r:embed="rId2">
              <a:extLst>
                <a:ext uri="{28A0092B-C50C-407E-A947-70E740481C1C}">
                  <a14:useLocalDpi xmlns:a14="http://schemas.microsoft.com/office/drawing/2010/main" val="0"/>
                </a:ext>
              </a:extLst>
            </a:blip>
            <a:srcRect/>
            <a:stretch>
              <a:fillRect/>
            </a:stretch>
          </a:blipFill>
        </p:spPr>
        <p:txBody>
          <a:bodyPr wrap="square" lIns="0" tIns="0" rIns="0" bIns="0" rtlCol="0"/>
          <a:lstStyle/>
          <a:p>
            <a:endParaRPr dirty="0"/>
          </a:p>
        </p:txBody>
      </p:sp>
      <p:pic>
        <p:nvPicPr>
          <p:cNvPr id="11" name="Picture 10">
            <a:extLst>
              <a:ext uri="{FF2B5EF4-FFF2-40B4-BE49-F238E27FC236}">
                <a16:creationId xmlns:a16="http://schemas.microsoft.com/office/drawing/2014/main" id="{24535589-4C18-9345-C6DC-9B8B3B889B6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58719" y="433477"/>
            <a:ext cx="1081639" cy="463620"/>
          </a:xfrm>
          <a:prstGeom prst="rect">
            <a:avLst/>
          </a:prstGeom>
        </p:spPr>
      </p:pic>
      <p:sp>
        <p:nvSpPr>
          <p:cNvPr id="12" name="Text Placeholder 11">
            <a:extLst>
              <a:ext uri="{FF2B5EF4-FFF2-40B4-BE49-F238E27FC236}">
                <a16:creationId xmlns:a16="http://schemas.microsoft.com/office/drawing/2014/main" id="{AEF825A4-5083-F493-77AC-C1433C5E56D7}"/>
              </a:ext>
            </a:extLst>
          </p:cNvPr>
          <p:cNvSpPr txBox="1">
            <a:spLocks/>
          </p:cNvSpPr>
          <p:nvPr userDrawn="1"/>
        </p:nvSpPr>
        <p:spPr>
          <a:xfrm>
            <a:off x="558719" y="6982070"/>
            <a:ext cx="1583309" cy="180899"/>
          </a:xfrm>
          <a:prstGeom prst="rect">
            <a:avLst/>
          </a:prstGeom>
        </p:spPr>
        <p:txBody>
          <a:bodyPr lIns="0" tIns="0"/>
          <a:lstStyle>
            <a:lvl1pPr marL="0" algn="l">
              <a:lnSpc>
                <a:spcPts val="1300"/>
              </a:lnSpc>
              <a:spcBef>
                <a:spcPts val="0"/>
              </a:spcBef>
              <a:defRPr sz="1300">
                <a:solidFill>
                  <a:srgbClr val="004F59"/>
                </a:solidFill>
                <a:latin typeface="Lucida Sans Unicode" panose="020B0602030504020204" pitchFamily="34" charset="0"/>
                <a:ea typeface="+mn-ea"/>
                <a:cs typeface="Lucida Sans Unicode" panose="020B0602030504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1052" dirty="0">
                <a:solidFill>
                  <a:schemeClr val="bg1"/>
                </a:solidFill>
              </a:rPr>
              <a:t>weightmans.com</a:t>
            </a:r>
            <a:endParaRPr lang="en-GB" sz="1052" dirty="0">
              <a:solidFill>
                <a:schemeClr val="bg1"/>
              </a:solidFill>
            </a:endParaRPr>
          </a:p>
        </p:txBody>
      </p:sp>
      <p:sp>
        <p:nvSpPr>
          <p:cNvPr id="13" name="TextBox 12">
            <a:extLst>
              <a:ext uri="{FF2B5EF4-FFF2-40B4-BE49-F238E27FC236}">
                <a16:creationId xmlns:a16="http://schemas.microsoft.com/office/drawing/2014/main" id="{851F8454-7E35-777C-A1A6-29B30681E908}"/>
              </a:ext>
            </a:extLst>
          </p:cNvPr>
          <p:cNvSpPr txBox="1"/>
          <p:nvPr userDrawn="1"/>
        </p:nvSpPr>
        <p:spPr>
          <a:xfrm>
            <a:off x="2286741" y="6998386"/>
            <a:ext cx="395266" cy="143886"/>
          </a:xfrm>
          <a:prstGeom prst="rect">
            <a:avLst/>
          </a:prstGeom>
          <a:noFill/>
        </p:spPr>
        <p:txBody>
          <a:bodyPr wrap="square" lIns="0" tIns="0" rIns="0" bIns="0" rtlCol="0">
            <a:spAutoFit/>
          </a:bodyPr>
          <a:lstStyle/>
          <a:p>
            <a:fld id="{0321A59A-36AE-489E-9FD7-FE2BE64AFD91}" type="slidenum">
              <a:rPr lang="en-GB" sz="935" smtClean="0">
                <a:solidFill>
                  <a:schemeClr val="bg1"/>
                </a:solidFill>
                <a:latin typeface="Lucida Sans Unicode" panose="020B0602030504020204" pitchFamily="34" charset="0"/>
                <a:cs typeface="Lucida Sans Unicode" panose="020B0602030504020204" pitchFamily="34" charset="0"/>
              </a:rPr>
              <a:t>‹#›</a:t>
            </a:fld>
            <a:endParaRPr lang="en-GB" sz="935" dirty="0">
              <a:solidFill>
                <a:schemeClr val="bg1"/>
              </a:solidFill>
              <a:latin typeface="Lucida Sans Unicode" panose="020B0602030504020204" pitchFamily="34" charset="0"/>
              <a:cs typeface="Lucida Sans Unicode" panose="020B0602030504020204" pitchFamily="34" charset="0"/>
            </a:endParaRPr>
          </a:p>
        </p:txBody>
      </p:sp>
      <p:sp>
        <p:nvSpPr>
          <p:cNvPr id="16" name="Text Placeholder 15">
            <a:extLst>
              <a:ext uri="{FF2B5EF4-FFF2-40B4-BE49-F238E27FC236}">
                <a16:creationId xmlns:a16="http://schemas.microsoft.com/office/drawing/2014/main" id="{1C1A1F52-9D4A-0F43-C416-54143A6D2FDD}"/>
              </a:ext>
            </a:extLst>
          </p:cNvPr>
          <p:cNvSpPr>
            <a:spLocks noGrp="1"/>
          </p:cNvSpPr>
          <p:nvPr>
            <p:ph type="body" sz="quarter" idx="10"/>
          </p:nvPr>
        </p:nvSpPr>
        <p:spPr>
          <a:xfrm>
            <a:off x="552450" y="2255838"/>
            <a:ext cx="4033838" cy="4495800"/>
          </a:xfrm>
          <a:prstGeom prst="rect">
            <a:avLst/>
          </a:prstGeom>
        </p:spPr>
        <p:txBody>
          <a:bodyPr/>
          <a:lstStyle>
            <a:lvl1pPr marL="0" indent="0">
              <a:lnSpc>
                <a:spcPts val="1300"/>
              </a:lnSpc>
              <a:spcBef>
                <a:spcPts val="0"/>
              </a:spcBef>
              <a:spcAft>
                <a:spcPts val="300"/>
              </a:spcAft>
              <a:buNone/>
              <a:defRPr sz="1000" spc="-10" baseline="0">
                <a:solidFill>
                  <a:schemeClr val="bg1"/>
                </a:solidFill>
                <a:latin typeface="Lucida Sans Unicode" panose="020B0602030504020204" pitchFamily="34" charset="0"/>
                <a:cs typeface="Lucida Sans Unicode" panose="020B0602030504020204" pitchFamily="34" charset="0"/>
              </a:defRPr>
            </a:lvl1pPr>
            <a:lvl2pPr marL="457200" indent="0">
              <a:lnSpc>
                <a:spcPts val="1200"/>
              </a:lnSpc>
              <a:spcBef>
                <a:spcPts val="0"/>
              </a:spcBef>
              <a:spcAft>
                <a:spcPts val="200"/>
              </a:spcAft>
              <a:buNone/>
              <a:defRPr sz="900" spc="-10" baseline="0">
                <a:solidFill>
                  <a:schemeClr val="bg1"/>
                </a:solidFill>
                <a:latin typeface="Lucida Sans Unicode" panose="020B0602030504020204" pitchFamily="34" charset="0"/>
                <a:cs typeface="Lucida Sans Unicode" panose="020B0602030504020204" pitchFamily="34" charset="0"/>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a:p>
            <a:pPr lvl="1"/>
            <a:r>
              <a:rPr lang="en-US" dirty="0"/>
              <a:t>Second level</a:t>
            </a:r>
          </a:p>
        </p:txBody>
      </p:sp>
      <p:sp>
        <p:nvSpPr>
          <p:cNvPr id="4" name="Text Placeholder 3">
            <a:extLst>
              <a:ext uri="{FF2B5EF4-FFF2-40B4-BE49-F238E27FC236}">
                <a16:creationId xmlns:a16="http://schemas.microsoft.com/office/drawing/2014/main" id="{B552F7A7-2996-F370-0354-BD535E0BA743}"/>
              </a:ext>
            </a:extLst>
          </p:cNvPr>
          <p:cNvSpPr>
            <a:spLocks noGrp="1"/>
          </p:cNvSpPr>
          <p:nvPr>
            <p:ph type="body" sz="quarter" idx="13" hasCustomPrompt="1"/>
          </p:nvPr>
        </p:nvSpPr>
        <p:spPr>
          <a:xfrm>
            <a:off x="5380037" y="500221"/>
            <a:ext cx="4733925" cy="307815"/>
          </a:xfrm>
          <a:prstGeom prst="rect">
            <a:avLst/>
          </a:prstGeom>
        </p:spPr>
        <p:txBody>
          <a:bodyPr/>
          <a:lstStyle>
            <a:lvl1pPr marL="0" indent="0" algn="r">
              <a:buNone/>
              <a:defRPr sz="1050" spc="-10" baseline="0">
                <a:latin typeface="Lucida Sans Unicode" panose="020B0602030504020204" pitchFamily="34" charset="0"/>
                <a:cs typeface="Lucida Sans Unicode" panose="020B0602030504020204" pitchFamily="34" charset="0"/>
              </a:defRPr>
            </a:lvl1pPr>
          </a:lstStyle>
          <a:p>
            <a:pPr lvl="0"/>
            <a:r>
              <a:rPr lang="en-US" dirty="0"/>
              <a:t>Click to edit document title</a:t>
            </a:r>
            <a:endParaRPr lang="en-GB" dirty="0"/>
          </a:p>
        </p:txBody>
      </p:sp>
      <p:sp>
        <p:nvSpPr>
          <p:cNvPr id="5" name="Text Placeholder 15">
            <a:extLst>
              <a:ext uri="{FF2B5EF4-FFF2-40B4-BE49-F238E27FC236}">
                <a16:creationId xmlns:a16="http://schemas.microsoft.com/office/drawing/2014/main" id="{3E169593-E717-A7F7-9FA0-EBA30951E95F}"/>
              </a:ext>
            </a:extLst>
          </p:cNvPr>
          <p:cNvSpPr>
            <a:spLocks noGrp="1"/>
          </p:cNvSpPr>
          <p:nvPr>
            <p:ph type="body" sz="quarter" idx="14"/>
          </p:nvPr>
        </p:nvSpPr>
        <p:spPr>
          <a:xfrm>
            <a:off x="6094413" y="2255838"/>
            <a:ext cx="4035425" cy="4495800"/>
          </a:xfrm>
          <a:prstGeom prst="rect">
            <a:avLst/>
          </a:prstGeom>
        </p:spPr>
        <p:txBody>
          <a:bodyPr/>
          <a:lstStyle>
            <a:lvl1pPr marL="0" indent="0">
              <a:lnSpc>
                <a:spcPts val="1300"/>
              </a:lnSpc>
              <a:spcBef>
                <a:spcPts val="0"/>
              </a:spcBef>
              <a:spcAft>
                <a:spcPts val="300"/>
              </a:spcAft>
              <a:buNone/>
              <a:defRPr sz="1000" spc="-10" baseline="0">
                <a:solidFill>
                  <a:schemeClr val="tx1"/>
                </a:solidFill>
                <a:latin typeface="Lucida Sans Unicode" panose="020B0602030504020204" pitchFamily="34" charset="0"/>
                <a:cs typeface="Lucida Sans Unicode" panose="020B0602030504020204" pitchFamily="34" charset="0"/>
              </a:defRPr>
            </a:lvl1pPr>
            <a:lvl2pPr marL="457200" indent="0">
              <a:lnSpc>
                <a:spcPts val="1200"/>
              </a:lnSpc>
              <a:spcBef>
                <a:spcPts val="0"/>
              </a:spcBef>
              <a:spcAft>
                <a:spcPts val="200"/>
              </a:spcAft>
              <a:buNone/>
              <a:defRPr sz="900" spc="-10" baseline="0">
                <a:solidFill>
                  <a:schemeClr val="tx1"/>
                </a:solidFill>
                <a:latin typeface="Lucida Sans Unicode" panose="020B0602030504020204" pitchFamily="34" charset="0"/>
                <a:cs typeface="Lucida Sans Unicode" panose="020B0602030504020204" pitchFamily="34" charset="0"/>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a:p>
            <a:pPr lvl="1"/>
            <a:r>
              <a:rPr lang="en-US" dirty="0"/>
              <a:t>Second level</a:t>
            </a:r>
          </a:p>
        </p:txBody>
      </p:sp>
      <p:sp>
        <p:nvSpPr>
          <p:cNvPr id="6" name="Holder 2">
            <a:extLst>
              <a:ext uri="{FF2B5EF4-FFF2-40B4-BE49-F238E27FC236}">
                <a16:creationId xmlns:a16="http://schemas.microsoft.com/office/drawing/2014/main" id="{10EF6A95-2727-879F-51B9-220F0EBCD9B6}"/>
              </a:ext>
            </a:extLst>
          </p:cNvPr>
          <p:cNvSpPr>
            <a:spLocks noGrp="1"/>
          </p:cNvSpPr>
          <p:nvPr>
            <p:ph type="title"/>
          </p:nvPr>
        </p:nvSpPr>
        <p:spPr>
          <a:xfrm>
            <a:off x="563218" y="1417637"/>
            <a:ext cx="4033838" cy="341632"/>
          </a:xfrm>
          <a:prstGeom prst="rect">
            <a:avLst/>
          </a:prstGeom>
        </p:spPr>
        <p:txBody>
          <a:bodyPr wrap="square" lIns="0" tIns="0" rIns="0" bIns="0">
            <a:spAutoFit/>
          </a:bodyPr>
          <a:lstStyle>
            <a:lvl1pPr>
              <a:defRPr sz="2400" b="0" i="0" spc="0" baseline="0">
                <a:solidFill>
                  <a:schemeClr val="bg1"/>
                </a:solidFill>
                <a:latin typeface="Lucida Sans Unicode"/>
                <a:cs typeface="Lucida Sans Unicode"/>
              </a:defRPr>
            </a:lvl1pPr>
          </a:lstStyle>
          <a:p>
            <a:r>
              <a:rPr lang="en-GB" b="1" dirty="0"/>
              <a:t>Click here to add title</a:t>
            </a:r>
            <a:endParaRPr dirty="0"/>
          </a:p>
        </p:txBody>
      </p:sp>
    </p:spTree>
    <p:extLst>
      <p:ext uri="{BB962C8B-B14F-4D97-AF65-F5344CB8AC3E}">
        <p14:creationId xmlns:p14="http://schemas.microsoft.com/office/powerpoint/2010/main" val="281284852"/>
      </p:ext>
    </p:extLst>
  </p:cSld>
  <p:clrMapOvr>
    <a:masterClrMapping/>
  </p:clrMapOvr>
  <p:extLst>
    <p:ext uri="{DCECCB84-F9BA-43D5-87BE-67443E8EF086}">
      <p15:sldGuideLst xmlns:p15="http://schemas.microsoft.com/office/powerpoint/2012/main">
        <p15:guide id="1" orient="horz" pos="4253"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Welcome introduction double">
    <p:spTree>
      <p:nvGrpSpPr>
        <p:cNvPr id="1" name=""/>
        <p:cNvGrpSpPr/>
        <p:nvPr/>
      </p:nvGrpSpPr>
      <p:grpSpPr>
        <a:xfrm>
          <a:off x="0" y="0"/>
          <a:ext cx="0" cy="0"/>
          <a:chOff x="0" y="0"/>
          <a:chExt cx="0" cy="0"/>
        </a:xfrm>
      </p:grpSpPr>
      <p:sp>
        <p:nvSpPr>
          <p:cNvPr id="10" name="object 2">
            <a:extLst>
              <a:ext uri="{FF2B5EF4-FFF2-40B4-BE49-F238E27FC236}">
                <a16:creationId xmlns:a16="http://schemas.microsoft.com/office/drawing/2014/main" id="{B3D1C4DC-1DEC-9BF5-5E3B-5690BCDCEEC8}"/>
              </a:ext>
            </a:extLst>
          </p:cNvPr>
          <p:cNvSpPr/>
          <p:nvPr userDrawn="1"/>
        </p:nvSpPr>
        <p:spPr>
          <a:xfrm>
            <a:off x="1" y="14"/>
            <a:ext cx="10691812" cy="7559663"/>
          </a:xfrm>
          <a:custGeom>
            <a:avLst/>
            <a:gdLst/>
            <a:ahLst/>
            <a:cxnLst/>
            <a:rect l="l" t="t" r="r" b="b"/>
            <a:pathLst>
              <a:path w="10692130" h="7560309">
                <a:moveTo>
                  <a:pt x="10692003" y="0"/>
                </a:moveTo>
                <a:lnTo>
                  <a:pt x="0" y="0"/>
                </a:lnTo>
                <a:lnTo>
                  <a:pt x="0" y="7559992"/>
                </a:lnTo>
                <a:lnTo>
                  <a:pt x="10692003" y="7559992"/>
                </a:lnTo>
                <a:lnTo>
                  <a:pt x="10692003" y="0"/>
                </a:lnTo>
                <a:close/>
              </a:path>
            </a:pathLst>
          </a:custGeom>
          <a:blipFill dpi="0" rotWithShape="1">
            <a:blip r:embed="rId2">
              <a:extLst>
                <a:ext uri="{28A0092B-C50C-407E-A947-70E740481C1C}">
                  <a14:useLocalDpi xmlns:a14="http://schemas.microsoft.com/office/drawing/2010/main" val="0"/>
                </a:ext>
              </a:extLst>
            </a:blip>
            <a:srcRect/>
            <a:stretch>
              <a:fillRect/>
            </a:stretch>
          </a:blipFill>
        </p:spPr>
        <p:txBody>
          <a:bodyPr wrap="square" lIns="0" tIns="0" rIns="0" bIns="0" rtlCol="0"/>
          <a:lstStyle/>
          <a:p>
            <a:endParaRPr dirty="0"/>
          </a:p>
        </p:txBody>
      </p:sp>
      <p:pic>
        <p:nvPicPr>
          <p:cNvPr id="11" name="Picture 10">
            <a:extLst>
              <a:ext uri="{FF2B5EF4-FFF2-40B4-BE49-F238E27FC236}">
                <a16:creationId xmlns:a16="http://schemas.microsoft.com/office/drawing/2014/main" id="{24535589-4C18-9345-C6DC-9B8B3B889B6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58719" y="433477"/>
            <a:ext cx="1081639" cy="463620"/>
          </a:xfrm>
          <a:prstGeom prst="rect">
            <a:avLst/>
          </a:prstGeom>
        </p:spPr>
      </p:pic>
      <p:sp>
        <p:nvSpPr>
          <p:cNvPr id="12" name="Text Placeholder 11">
            <a:extLst>
              <a:ext uri="{FF2B5EF4-FFF2-40B4-BE49-F238E27FC236}">
                <a16:creationId xmlns:a16="http://schemas.microsoft.com/office/drawing/2014/main" id="{AEF825A4-5083-F493-77AC-C1433C5E56D7}"/>
              </a:ext>
            </a:extLst>
          </p:cNvPr>
          <p:cNvSpPr txBox="1">
            <a:spLocks/>
          </p:cNvSpPr>
          <p:nvPr userDrawn="1"/>
        </p:nvSpPr>
        <p:spPr>
          <a:xfrm>
            <a:off x="558719" y="6982070"/>
            <a:ext cx="1583309" cy="180899"/>
          </a:xfrm>
          <a:prstGeom prst="rect">
            <a:avLst/>
          </a:prstGeom>
        </p:spPr>
        <p:txBody>
          <a:bodyPr lIns="0" tIns="0"/>
          <a:lstStyle>
            <a:lvl1pPr marL="0" algn="l">
              <a:lnSpc>
                <a:spcPts val="1300"/>
              </a:lnSpc>
              <a:spcBef>
                <a:spcPts val="0"/>
              </a:spcBef>
              <a:defRPr sz="1300">
                <a:solidFill>
                  <a:srgbClr val="004F59"/>
                </a:solidFill>
                <a:latin typeface="Lucida Sans Unicode" panose="020B0602030504020204" pitchFamily="34" charset="0"/>
                <a:ea typeface="+mn-ea"/>
                <a:cs typeface="Lucida Sans Unicode" panose="020B0602030504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1052" dirty="0">
                <a:solidFill>
                  <a:schemeClr val="bg1"/>
                </a:solidFill>
              </a:rPr>
              <a:t>weightmans.com</a:t>
            </a:r>
            <a:endParaRPr lang="en-GB" sz="1052" dirty="0">
              <a:solidFill>
                <a:schemeClr val="bg1"/>
              </a:solidFill>
            </a:endParaRPr>
          </a:p>
        </p:txBody>
      </p:sp>
      <p:sp>
        <p:nvSpPr>
          <p:cNvPr id="13" name="TextBox 12">
            <a:extLst>
              <a:ext uri="{FF2B5EF4-FFF2-40B4-BE49-F238E27FC236}">
                <a16:creationId xmlns:a16="http://schemas.microsoft.com/office/drawing/2014/main" id="{851F8454-7E35-777C-A1A6-29B30681E908}"/>
              </a:ext>
            </a:extLst>
          </p:cNvPr>
          <p:cNvSpPr txBox="1"/>
          <p:nvPr userDrawn="1"/>
        </p:nvSpPr>
        <p:spPr>
          <a:xfrm>
            <a:off x="2286741" y="6998386"/>
            <a:ext cx="395266" cy="143886"/>
          </a:xfrm>
          <a:prstGeom prst="rect">
            <a:avLst/>
          </a:prstGeom>
          <a:noFill/>
        </p:spPr>
        <p:txBody>
          <a:bodyPr wrap="square" lIns="0" tIns="0" rIns="0" bIns="0" rtlCol="0">
            <a:spAutoFit/>
          </a:bodyPr>
          <a:lstStyle/>
          <a:p>
            <a:fld id="{0321A59A-36AE-489E-9FD7-FE2BE64AFD91}" type="slidenum">
              <a:rPr lang="en-GB" sz="935" smtClean="0">
                <a:solidFill>
                  <a:schemeClr val="bg1"/>
                </a:solidFill>
                <a:latin typeface="Lucida Sans Unicode" panose="020B0602030504020204" pitchFamily="34" charset="0"/>
                <a:cs typeface="Lucida Sans Unicode" panose="020B0602030504020204" pitchFamily="34" charset="0"/>
              </a:rPr>
              <a:t>‹#›</a:t>
            </a:fld>
            <a:endParaRPr lang="en-GB" sz="935" dirty="0">
              <a:solidFill>
                <a:schemeClr val="bg1"/>
              </a:solidFill>
              <a:latin typeface="Lucida Sans Unicode" panose="020B0602030504020204" pitchFamily="34" charset="0"/>
              <a:cs typeface="Lucida Sans Unicode" panose="020B0602030504020204" pitchFamily="34" charset="0"/>
            </a:endParaRPr>
          </a:p>
        </p:txBody>
      </p:sp>
      <p:sp>
        <p:nvSpPr>
          <p:cNvPr id="2" name="Text Placeholder 8">
            <a:extLst>
              <a:ext uri="{FF2B5EF4-FFF2-40B4-BE49-F238E27FC236}">
                <a16:creationId xmlns:a16="http://schemas.microsoft.com/office/drawing/2014/main" id="{7E883372-D628-499F-048B-A267DFC41624}"/>
              </a:ext>
            </a:extLst>
          </p:cNvPr>
          <p:cNvSpPr txBox="1">
            <a:spLocks/>
          </p:cNvSpPr>
          <p:nvPr userDrawn="1"/>
        </p:nvSpPr>
        <p:spPr>
          <a:xfrm>
            <a:off x="8107959" y="6982068"/>
            <a:ext cx="2020376" cy="224822"/>
          </a:xfrm>
          <a:prstGeom prst="rect">
            <a:avLst/>
          </a:prstGeom>
        </p:spPr>
        <p:txBody>
          <a:bodyPr lIns="63618" tIns="0" rIns="79522"/>
          <a:lstStyle>
            <a:lvl1pPr marL="0">
              <a:defRPr sz="1300">
                <a:solidFill>
                  <a:srgbClr val="004F59"/>
                </a:solidFill>
                <a:latin typeface="Lucida Sans Unicode" panose="020B0602030504020204" pitchFamily="34" charset="0"/>
                <a:ea typeface="+mn-ea"/>
                <a:cs typeface="Lucida Sans Unicode" panose="020B0602030504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r"/>
            <a:r>
              <a:rPr lang="en-GB" sz="1052" dirty="0">
                <a:solidFill>
                  <a:schemeClr val="bg1"/>
                </a:solidFill>
              </a:rPr>
              <a:t>© Weightmans LLP</a:t>
            </a:r>
          </a:p>
        </p:txBody>
      </p:sp>
      <p:sp>
        <p:nvSpPr>
          <p:cNvPr id="4" name="Text Placeholder 3">
            <a:extLst>
              <a:ext uri="{FF2B5EF4-FFF2-40B4-BE49-F238E27FC236}">
                <a16:creationId xmlns:a16="http://schemas.microsoft.com/office/drawing/2014/main" id="{8F1F4042-A825-5513-2CCB-E3B4D2003AC6}"/>
              </a:ext>
            </a:extLst>
          </p:cNvPr>
          <p:cNvSpPr>
            <a:spLocks noGrp="1"/>
          </p:cNvSpPr>
          <p:nvPr>
            <p:ph type="body" sz="quarter" idx="13" hasCustomPrompt="1"/>
          </p:nvPr>
        </p:nvSpPr>
        <p:spPr>
          <a:xfrm>
            <a:off x="5380037" y="500221"/>
            <a:ext cx="4733925" cy="307815"/>
          </a:xfrm>
          <a:prstGeom prst="rect">
            <a:avLst/>
          </a:prstGeom>
        </p:spPr>
        <p:txBody>
          <a:bodyPr/>
          <a:lstStyle>
            <a:lvl1pPr marL="0" indent="0" algn="r">
              <a:buNone/>
              <a:defRPr sz="1050" spc="-10" baseline="0">
                <a:solidFill>
                  <a:schemeClr val="bg1"/>
                </a:solidFill>
                <a:latin typeface="Lucida Sans Unicode" panose="020B0602030504020204" pitchFamily="34" charset="0"/>
                <a:cs typeface="Lucida Sans Unicode" panose="020B0602030504020204" pitchFamily="34" charset="0"/>
              </a:defRPr>
            </a:lvl1pPr>
          </a:lstStyle>
          <a:p>
            <a:pPr lvl="0"/>
            <a:r>
              <a:rPr lang="en-US" dirty="0"/>
              <a:t>Click to edit document title</a:t>
            </a:r>
            <a:endParaRPr lang="en-GB" dirty="0"/>
          </a:p>
        </p:txBody>
      </p:sp>
      <p:sp>
        <p:nvSpPr>
          <p:cNvPr id="7" name="Text Placeholder 6">
            <a:extLst>
              <a:ext uri="{FF2B5EF4-FFF2-40B4-BE49-F238E27FC236}">
                <a16:creationId xmlns:a16="http://schemas.microsoft.com/office/drawing/2014/main" id="{24825518-29B1-DCC0-994E-7710FF0AC027}"/>
              </a:ext>
            </a:extLst>
          </p:cNvPr>
          <p:cNvSpPr>
            <a:spLocks noGrp="1"/>
          </p:cNvSpPr>
          <p:nvPr>
            <p:ph type="body" sz="quarter" idx="14"/>
          </p:nvPr>
        </p:nvSpPr>
        <p:spPr>
          <a:xfrm>
            <a:off x="552451" y="1417637"/>
            <a:ext cx="4033837" cy="5300663"/>
          </a:xfrm>
          <a:prstGeom prst="rect">
            <a:avLst/>
          </a:prstGeom>
        </p:spPr>
        <p:txBody>
          <a:bodyPr lIns="0" tIns="0" bIns="0"/>
          <a:lstStyle>
            <a:lvl1pPr marL="0" indent="0">
              <a:lnSpc>
                <a:spcPts val="1400"/>
              </a:lnSpc>
              <a:spcBef>
                <a:spcPts val="0"/>
              </a:spcBef>
              <a:spcAft>
                <a:spcPts val="200"/>
              </a:spcAft>
              <a:buNone/>
              <a:defRPr sz="1100" spc="-1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p:txBody>
      </p:sp>
      <p:sp>
        <p:nvSpPr>
          <p:cNvPr id="3" name="Text Placeholder 6">
            <a:extLst>
              <a:ext uri="{FF2B5EF4-FFF2-40B4-BE49-F238E27FC236}">
                <a16:creationId xmlns:a16="http://schemas.microsoft.com/office/drawing/2014/main" id="{3FD98924-EB0A-E3C4-D9FB-81A97620C66F}"/>
              </a:ext>
            </a:extLst>
          </p:cNvPr>
          <p:cNvSpPr>
            <a:spLocks noGrp="1"/>
          </p:cNvSpPr>
          <p:nvPr>
            <p:ph type="body" sz="quarter" idx="15"/>
          </p:nvPr>
        </p:nvSpPr>
        <p:spPr>
          <a:xfrm>
            <a:off x="5301456" y="1417637"/>
            <a:ext cx="4032250" cy="5300663"/>
          </a:xfrm>
          <a:prstGeom prst="rect">
            <a:avLst/>
          </a:prstGeom>
        </p:spPr>
        <p:txBody>
          <a:bodyPr lIns="0" tIns="0" bIns="0"/>
          <a:lstStyle>
            <a:lvl1pPr marL="0" indent="0">
              <a:lnSpc>
                <a:spcPts val="1400"/>
              </a:lnSpc>
              <a:spcBef>
                <a:spcPts val="0"/>
              </a:spcBef>
              <a:spcAft>
                <a:spcPts val="200"/>
              </a:spcAft>
              <a:buNone/>
              <a:defRPr sz="1100" spc="-1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22547751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Intro double split_contents_image">
    <p:spTree>
      <p:nvGrpSpPr>
        <p:cNvPr id="1" name=""/>
        <p:cNvGrpSpPr/>
        <p:nvPr/>
      </p:nvGrpSpPr>
      <p:grpSpPr>
        <a:xfrm>
          <a:off x="0" y="0"/>
          <a:ext cx="0" cy="0"/>
          <a:chOff x="0" y="0"/>
          <a:chExt cx="0" cy="0"/>
        </a:xfrm>
      </p:grpSpPr>
      <p:sp>
        <p:nvSpPr>
          <p:cNvPr id="10" name="object 2">
            <a:extLst>
              <a:ext uri="{FF2B5EF4-FFF2-40B4-BE49-F238E27FC236}">
                <a16:creationId xmlns:a16="http://schemas.microsoft.com/office/drawing/2014/main" id="{B3D1C4DC-1DEC-9BF5-5E3B-5690BCDCEEC8}"/>
              </a:ext>
            </a:extLst>
          </p:cNvPr>
          <p:cNvSpPr/>
          <p:nvPr userDrawn="1"/>
        </p:nvSpPr>
        <p:spPr>
          <a:xfrm>
            <a:off x="1" y="14"/>
            <a:ext cx="5345906" cy="7559663"/>
          </a:xfrm>
          <a:custGeom>
            <a:avLst/>
            <a:gdLst/>
            <a:ahLst/>
            <a:cxnLst/>
            <a:rect l="l" t="t" r="r" b="b"/>
            <a:pathLst>
              <a:path w="10692130" h="7560309">
                <a:moveTo>
                  <a:pt x="10692003" y="0"/>
                </a:moveTo>
                <a:lnTo>
                  <a:pt x="0" y="0"/>
                </a:lnTo>
                <a:lnTo>
                  <a:pt x="0" y="7559992"/>
                </a:lnTo>
                <a:lnTo>
                  <a:pt x="10692003" y="7559992"/>
                </a:lnTo>
                <a:lnTo>
                  <a:pt x="10692003" y="0"/>
                </a:lnTo>
                <a:close/>
              </a:path>
            </a:pathLst>
          </a:custGeom>
          <a:blipFill dpi="0" rotWithShape="1">
            <a:blip r:embed="rId2">
              <a:extLst>
                <a:ext uri="{28A0092B-C50C-407E-A947-70E740481C1C}">
                  <a14:useLocalDpi xmlns:a14="http://schemas.microsoft.com/office/drawing/2010/main" val="0"/>
                </a:ext>
              </a:extLst>
            </a:blip>
            <a:srcRect/>
            <a:stretch>
              <a:fillRect/>
            </a:stretch>
          </a:blipFill>
        </p:spPr>
        <p:txBody>
          <a:bodyPr wrap="square" lIns="0" tIns="0" rIns="0" bIns="0" rtlCol="0"/>
          <a:lstStyle/>
          <a:p>
            <a:endParaRPr dirty="0"/>
          </a:p>
        </p:txBody>
      </p:sp>
      <p:pic>
        <p:nvPicPr>
          <p:cNvPr id="11" name="Picture 10">
            <a:extLst>
              <a:ext uri="{FF2B5EF4-FFF2-40B4-BE49-F238E27FC236}">
                <a16:creationId xmlns:a16="http://schemas.microsoft.com/office/drawing/2014/main" id="{24535589-4C18-9345-C6DC-9B8B3B889B6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58719" y="433477"/>
            <a:ext cx="1081639" cy="463620"/>
          </a:xfrm>
          <a:prstGeom prst="rect">
            <a:avLst/>
          </a:prstGeom>
        </p:spPr>
      </p:pic>
      <p:sp>
        <p:nvSpPr>
          <p:cNvPr id="12" name="Text Placeholder 11">
            <a:extLst>
              <a:ext uri="{FF2B5EF4-FFF2-40B4-BE49-F238E27FC236}">
                <a16:creationId xmlns:a16="http://schemas.microsoft.com/office/drawing/2014/main" id="{AEF825A4-5083-F493-77AC-C1433C5E56D7}"/>
              </a:ext>
            </a:extLst>
          </p:cNvPr>
          <p:cNvSpPr txBox="1">
            <a:spLocks/>
          </p:cNvSpPr>
          <p:nvPr userDrawn="1"/>
        </p:nvSpPr>
        <p:spPr>
          <a:xfrm>
            <a:off x="558719" y="6982070"/>
            <a:ext cx="1583309" cy="180899"/>
          </a:xfrm>
          <a:prstGeom prst="rect">
            <a:avLst/>
          </a:prstGeom>
        </p:spPr>
        <p:txBody>
          <a:bodyPr lIns="0" tIns="0"/>
          <a:lstStyle>
            <a:lvl1pPr marL="0" algn="l">
              <a:lnSpc>
                <a:spcPts val="1300"/>
              </a:lnSpc>
              <a:spcBef>
                <a:spcPts val="0"/>
              </a:spcBef>
              <a:defRPr sz="1300">
                <a:solidFill>
                  <a:srgbClr val="004F59"/>
                </a:solidFill>
                <a:latin typeface="Lucida Sans Unicode" panose="020B0602030504020204" pitchFamily="34" charset="0"/>
                <a:ea typeface="+mn-ea"/>
                <a:cs typeface="Lucida Sans Unicode" panose="020B0602030504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1052" dirty="0">
                <a:solidFill>
                  <a:schemeClr val="bg1"/>
                </a:solidFill>
              </a:rPr>
              <a:t>weightmans.com</a:t>
            </a:r>
            <a:endParaRPr lang="en-GB" sz="1052" dirty="0">
              <a:solidFill>
                <a:schemeClr val="bg1"/>
              </a:solidFill>
            </a:endParaRPr>
          </a:p>
        </p:txBody>
      </p:sp>
      <p:sp>
        <p:nvSpPr>
          <p:cNvPr id="13" name="TextBox 12">
            <a:extLst>
              <a:ext uri="{FF2B5EF4-FFF2-40B4-BE49-F238E27FC236}">
                <a16:creationId xmlns:a16="http://schemas.microsoft.com/office/drawing/2014/main" id="{851F8454-7E35-777C-A1A6-29B30681E908}"/>
              </a:ext>
            </a:extLst>
          </p:cNvPr>
          <p:cNvSpPr txBox="1"/>
          <p:nvPr userDrawn="1"/>
        </p:nvSpPr>
        <p:spPr>
          <a:xfrm>
            <a:off x="2286741" y="6998386"/>
            <a:ext cx="395266" cy="143886"/>
          </a:xfrm>
          <a:prstGeom prst="rect">
            <a:avLst/>
          </a:prstGeom>
          <a:noFill/>
        </p:spPr>
        <p:txBody>
          <a:bodyPr wrap="square" lIns="0" tIns="0" rIns="0" bIns="0" rtlCol="0">
            <a:spAutoFit/>
          </a:bodyPr>
          <a:lstStyle/>
          <a:p>
            <a:fld id="{0321A59A-36AE-489E-9FD7-FE2BE64AFD91}" type="slidenum">
              <a:rPr lang="en-GB" sz="935" smtClean="0">
                <a:solidFill>
                  <a:schemeClr val="bg1"/>
                </a:solidFill>
                <a:latin typeface="Lucida Sans Unicode" panose="020B0602030504020204" pitchFamily="34" charset="0"/>
                <a:cs typeface="Lucida Sans Unicode" panose="020B0602030504020204" pitchFamily="34" charset="0"/>
              </a:rPr>
              <a:t>‹#›</a:t>
            </a:fld>
            <a:endParaRPr lang="en-GB" sz="935" dirty="0">
              <a:solidFill>
                <a:schemeClr val="bg1"/>
              </a:solidFill>
              <a:latin typeface="Lucida Sans Unicode" panose="020B0602030504020204" pitchFamily="34" charset="0"/>
              <a:cs typeface="Lucida Sans Unicode" panose="020B0602030504020204" pitchFamily="34" charset="0"/>
            </a:endParaRPr>
          </a:p>
        </p:txBody>
      </p:sp>
      <p:sp>
        <p:nvSpPr>
          <p:cNvPr id="16" name="Text Placeholder 15">
            <a:extLst>
              <a:ext uri="{FF2B5EF4-FFF2-40B4-BE49-F238E27FC236}">
                <a16:creationId xmlns:a16="http://schemas.microsoft.com/office/drawing/2014/main" id="{1C1A1F52-9D4A-0F43-C416-54143A6D2FDD}"/>
              </a:ext>
            </a:extLst>
          </p:cNvPr>
          <p:cNvSpPr>
            <a:spLocks noGrp="1"/>
          </p:cNvSpPr>
          <p:nvPr>
            <p:ph type="body" sz="quarter" idx="10"/>
          </p:nvPr>
        </p:nvSpPr>
        <p:spPr>
          <a:xfrm>
            <a:off x="552450" y="2255838"/>
            <a:ext cx="4033838" cy="4495800"/>
          </a:xfrm>
          <a:prstGeom prst="rect">
            <a:avLst/>
          </a:prstGeom>
        </p:spPr>
        <p:txBody>
          <a:bodyPr/>
          <a:lstStyle>
            <a:lvl1pPr marL="0" indent="0">
              <a:lnSpc>
                <a:spcPts val="1300"/>
              </a:lnSpc>
              <a:spcBef>
                <a:spcPts val="0"/>
              </a:spcBef>
              <a:spcAft>
                <a:spcPts val="300"/>
              </a:spcAft>
              <a:buNone/>
              <a:defRPr sz="1000" spc="-10" baseline="0">
                <a:solidFill>
                  <a:schemeClr val="bg1"/>
                </a:solidFill>
                <a:latin typeface="Lucida Sans Unicode" panose="020B0602030504020204" pitchFamily="34" charset="0"/>
                <a:cs typeface="Lucida Sans Unicode" panose="020B0602030504020204" pitchFamily="34" charset="0"/>
              </a:defRPr>
            </a:lvl1pPr>
            <a:lvl2pPr marL="457200" indent="0">
              <a:lnSpc>
                <a:spcPts val="1200"/>
              </a:lnSpc>
              <a:spcBef>
                <a:spcPts val="0"/>
              </a:spcBef>
              <a:spcAft>
                <a:spcPts val="200"/>
              </a:spcAft>
              <a:buNone/>
              <a:defRPr sz="900" spc="-10" baseline="0">
                <a:solidFill>
                  <a:schemeClr val="bg1"/>
                </a:solidFill>
                <a:latin typeface="Lucida Sans Unicode" panose="020B0602030504020204" pitchFamily="34" charset="0"/>
                <a:cs typeface="Lucida Sans Unicode" panose="020B0602030504020204" pitchFamily="34" charset="0"/>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a:p>
            <a:pPr lvl="1"/>
            <a:r>
              <a:rPr lang="en-US" dirty="0"/>
              <a:t>Second level</a:t>
            </a:r>
          </a:p>
        </p:txBody>
      </p:sp>
      <p:sp>
        <p:nvSpPr>
          <p:cNvPr id="4" name="Text Placeholder 3">
            <a:extLst>
              <a:ext uri="{FF2B5EF4-FFF2-40B4-BE49-F238E27FC236}">
                <a16:creationId xmlns:a16="http://schemas.microsoft.com/office/drawing/2014/main" id="{B552F7A7-2996-F370-0354-BD535E0BA743}"/>
              </a:ext>
            </a:extLst>
          </p:cNvPr>
          <p:cNvSpPr>
            <a:spLocks noGrp="1"/>
          </p:cNvSpPr>
          <p:nvPr>
            <p:ph type="body" sz="quarter" idx="13" hasCustomPrompt="1"/>
          </p:nvPr>
        </p:nvSpPr>
        <p:spPr>
          <a:xfrm>
            <a:off x="5380037" y="500221"/>
            <a:ext cx="4733925" cy="307815"/>
          </a:xfrm>
          <a:prstGeom prst="rect">
            <a:avLst/>
          </a:prstGeom>
        </p:spPr>
        <p:txBody>
          <a:bodyPr/>
          <a:lstStyle>
            <a:lvl1pPr marL="0" indent="0" algn="r">
              <a:buNone/>
              <a:defRPr sz="1050" spc="-10" baseline="0">
                <a:latin typeface="Lucida Sans Unicode" panose="020B0602030504020204" pitchFamily="34" charset="0"/>
                <a:cs typeface="Lucida Sans Unicode" panose="020B0602030504020204" pitchFamily="34" charset="0"/>
              </a:defRPr>
            </a:lvl1pPr>
          </a:lstStyle>
          <a:p>
            <a:pPr lvl="0"/>
            <a:r>
              <a:rPr lang="en-US" dirty="0"/>
              <a:t>Click to edit document title</a:t>
            </a:r>
            <a:endParaRPr lang="en-GB" dirty="0"/>
          </a:p>
        </p:txBody>
      </p:sp>
      <p:sp>
        <p:nvSpPr>
          <p:cNvPr id="5" name="Text Placeholder 15">
            <a:extLst>
              <a:ext uri="{FF2B5EF4-FFF2-40B4-BE49-F238E27FC236}">
                <a16:creationId xmlns:a16="http://schemas.microsoft.com/office/drawing/2014/main" id="{3E169593-E717-A7F7-9FA0-EBA30951E95F}"/>
              </a:ext>
            </a:extLst>
          </p:cNvPr>
          <p:cNvSpPr>
            <a:spLocks noGrp="1"/>
          </p:cNvSpPr>
          <p:nvPr>
            <p:ph type="body" sz="quarter" idx="14"/>
          </p:nvPr>
        </p:nvSpPr>
        <p:spPr>
          <a:xfrm>
            <a:off x="6094413" y="1417637"/>
            <a:ext cx="4035425" cy="3512185"/>
          </a:xfrm>
          <a:prstGeom prst="rect">
            <a:avLst/>
          </a:prstGeom>
        </p:spPr>
        <p:txBody>
          <a:bodyPr/>
          <a:lstStyle>
            <a:lvl1pPr marL="0" indent="0">
              <a:lnSpc>
                <a:spcPts val="1300"/>
              </a:lnSpc>
              <a:spcBef>
                <a:spcPts val="0"/>
              </a:spcBef>
              <a:spcAft>
                <a:spcPts val="300"/>
              </a:spcAft>
              <a:buNone/>
              <a:defRPr sz="1000" spc="-10" baseline="0">
                <a:solidFill>
                  <a:schemeClr val="tx1"/>
                </a:solidFill>
                <a:latin typeface="Lucida Sans Unicode" panose="020B0602030504020204" pitchFamily="34" charset="0"/>
                <a:cs typeface="Lucida Sans Unicode" panose="020B0602030504020204" pitchFamily="34" charset="0"/>
              </a:defRPr>
            </a:lvl1pPr>
            <a:lvl2pPr marL="457200" indent="0">
              <a:lnSpc>
                <a:spcPts val="1200"/>
              </a:lnSpc>
              <a:spcBef>
                <a:spcPts val="0"/>
              </a:spcBef>
              <a:spcAft>
                <a:spcPts val="200"/>
              </a:spcAft>
              <a:buNone/>
              <a:defRPr sz="900" spc="-10" baseline="0">
                <a:solidFill>
                  <a:schemeClr val="tx1"/>
                </a:solidFill>
                <a:latin typeface="Lucida Sans Unicode" panose="020B0602030504020204" pitchFamily="34" charset="0"/>
                <a:cs typeface="Lucida Sans Unicode" panose="020B0602030504020204" pitchFamily="34" charset="0"/>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a:p>
            <a:pPr lvl="1"/>
            <a:r>
              <a:rPr lang="en-US" dirty="0"/>
              <a:t>Second level</a:t>
            </a:r>
          </a:p>
        </p:txBody>
      </p:sp>
      <p:sp>
        <p:nvSpPr>
          <p:cNvPr id="6" name="Holder 2">
            <a:extLst>
              <a:ext uri="{FF2B5EF4-FFF2-40B4-BE49-F238E27FC236}">
                <a16:creationId xmlns:a16="http://schemas.microsoft.com/office/drawing/2014/main" id="{10EF6A95-2727-879F-51B9-220F0EBCD9B6}"/>
              </a:ext>
            </a:extLst>
          </p:cNvPr>
          <p:cNvSpPr>
            <a:spLocks noGrp="1"/>
          </p:cNvSpPr>
          <p:nvPr>
            <p:ph type="title"/>
          </p:nvPr>
        </p:nvSpPr>
        <p:spPr>
          <a:xfrm>
            <a:off x="563218" y="1417637"/>
            <a:ext cx="4033838" cy="341632"/>
          </a:xfrm>
          <a:prstGeom prst="rect">
            <a:avLst/>
          </a:prstGeom>
        </p:spPr>
        <p:txBody>
          <a:bodyPr wrap="square" lIns="0" tIns="0" rIns="0" bIns="0">
            <a:spAutoFit/>
          </a:bodyPr>
          <a:lstStyle>
            <a:lvl1pPr>
              <a:defRPr sz="2400" b="0" i="0" spc="0" baseline="0">
                <a:solidFill>
                  <a:schemeClr val="bg1"/>
                </a:solidFill>
                <a:latin typeface="Lucida Sans Unicode"/>
                <a:cs typeface="Lucida Sans Unicode"/>
              </a:defRPr>
            </a:lvl1pPr>
          </a:lstStyle>
          <a:p>
            <a:r>
              <a:rPr lang="en-GB" b="1" dirty="0"/>
              <a:t>Click here to add title</a:t>
            </a:r>
            <a:endParaRPr dirty="0"/>
          </a:p>
        </p:txBody>
      </p:sp>
      <p:sp>
        <p:nvSpPr>
          <p:cNvPr id="2" name="Picture Placeholder 18">
            <a:extLst>
              <a:ext uri="{FF2B5EF4-FFF2-40B4-BE49-F238E27FC236}">
                <a16:creationId xmlns:a16="http://schemas.microsoft.com/office/drawing/2014/main" id="{A3EAB110-76F3-09FC-DE5A-59D1E9853786}"/>
              </a:ext>
            </a:extLst>
          </p:cNvPr>
          <p:cNvSpPr>
            <a:spLocks noGrp="1"/>
          </p:cNvSpPr>
          <p:nvPr>
            <p:ph type="pic" sz="quarter" idx="15" hasCustomPrompt="1"/>
          </p:nvPr>
        </p:nvSpPr>
        <p:spPr>
          <a:xfrm>
            <a:off x="6094413" y="5047297"/>
            <a:ext cx="1604962" cy="1163637"/>
          </a:xfrm>
          <a:prstGeom prst="rect">
            <a:avLst/>
          </a:prstGeom>
        </p:spPr>
        <p:txBody>
          <a:bodyPr/>
          <a:lstStyle>
            <a:lvl1pPr marL="0" indent="0">
              <a:buNone/>
              <a:defRPr sz="900">
                <a:solidFill>
                  <a:schemeClr val="tx1"/>
                </a:solidFill>
              </a:defRPr>
            </a:lvl1pPr>
          </a:lstStyle>
          <a:p>
            <a:r>
              <a:rPr lang="en-GB" dirty="0"/>
              <a:t>images</a:t>
            </a:r>
          </a:p>
        </p:txBody>
      </p:sp>
      <p:sp>
        <p:nvSpPr>
          <p:cNvPr id="3" name="Text Placeholder 23">
            <a:extLst>
              <a:ext uri="{FF2B5EF4-FFF2-40B4-BE49-F238E27FC236}">
                <a16:creationId xmlns:a16="http://schemas.microsoft.com/office/drawing/2014/main" id="{7CB4D6C8-9413-ECE0-9F4B-6F985770D836}"/>
              </a:ext>
            </a:extLst>
          </p:cNvPr>
          <p:cNvSpPr>
            <a:spLocks noGrp="1"/>
          </p:cNvSpPr>
          <p:nvPr>
            <p:ph type="body" sz="quarter" idx="16" hasCustomPrompt="1"/>
          </p:nvPr>
        </p:nvSpPr>
        <p:spPr>
          <a:xfrm>
            <a:off x="6095987" y="6328409"/>
            <a:ext cx="2049463" cy="161408"/>
          </a:xfrm>
          <a:prstGeom prst="rect">
            <a:avLst/>
          </a:prstGeom>
        </p:spPr>
        <p:txBody>
          <a:bodyPr lIns="0" tIns="0" rIns="0" bIns="0"/>
          <a:lstStyle>
            <a:lvl1pPr marL="0" indent="0">
              <a:lnSpc>
                <a:spcPts val="1320"/>
              </a:lnSpc>
              <a:spcBef>
                <a:spcPts val="100"/>
              </a:spcBef>
              <a:buNone/>
              <a:defRPr sz="1100" b="1" baseline="0">
                <a:solidFill>
                  <a:schemeClr val="tx2"/>
                </a:solidFill>
              </a:defRPr>
            </a:lvl1pPr>
          </a:lstStyle>
          <a:p>
            <a:pPr lvl="0"/>
            <a:r>
              <a:rPr lang="en-US" dirty="0"/>
              <a:t>Name</a:t>
            </a:r>
          </a:p>
          <a:p>
            <a:pPr lvl="0"/>
            <a:endParaRPr lang="en-US" dirty="0"/>
          </a:p>
        </p:txBody>
      </p:sp>
      <p:sp>
        <p:nvSpPr>
          <p:cNvPr id="7" name="Text Placeholder 23">
            <a:extLst>
              <a:ext uri="{FF2B5EF4-FFF2-40B4-BE49-F238E27FC236}">
                <a16:creationId xmlns:a16="http://schemas.microsoft.com/office/drawing/2014/main" id="{4E5BA030-01AF-E069-5CE4-B570C9885EFC}"/>
              </a:ext>
            </a:extLst>
          </p:cNvPr>
          <p:cNvSpPr>
            <a:spLocks noGrp="1"/>
          </p:cNvSpPr>
          <p:nvPr>
            <p:ph type="body" sz="quarter" idx="17" hasCustomPrompt="1"/>
          </p:nvPr>
        </p:nvSpPr>
        <p:spPr>
          <a:xfrm>
            <a:off x="6095987" y="6511450"/>
            <a:ext cx="2049463" cy="166688"/>
          </a:xfrm>
          <a:prstGeom prst="rect">
            <a:avLst/>
          </a:prstGeom>
        </p:spPr>
        <p:txBody>
          <a:bodyPr lIns="0" tIns="0" rIns="0" bIns="0"/>
          <a:lstStyle>
            <a:lvl1pPr marL="0" indent="0">
              <a:lnSpc>
                <a:spcPts val="1320"/>
              </a:lnSpc>
              <a:spcBef>
                <a:spcPts val="100"/>
              </a:spcBef>
              <a:buNone/>
              <a:defRPr sz="1000" b="0" spc="-10" baseline="0">
                <a:solidFill>
                  <a:schemeClr val="tx1"/>
                </a:solidFill>
              </a:defRPr>
            </a:lvl1pPr>
          </a:lstStyle>
          <a:p>
            <a:pPr lvl="0"/>
            <a:r>
              <a:rPr lang="en-US" dirty="0"/>
              <a:t>Title</a:t>
            </a:r>
          </a:p>
          <a:p>
            <a:pPr lvl="0"/>
            <a:endParaRPr lang="en-US" dirty="0"/>
          </a:p>
        </p:txBody>
      </p:sp>
    </p:spTree>
    <p:extLst>
      <p:ext uri="{BB962C8B-B14F-4D97-AF65-F5344CB8AC3E}">
        <p14:creationId xmlns:p14="http://schemas.microsoft.com/office/powerpoint/2010/main" val="1073455139"/>
      </p:ext>
    </p:extLst>
  </p:cSld>
  <p:clrMapOvr>
    <a:masterClrMapping/>
  </p:clrMapOvr>
  <p:extLst>
    <p:ext uri="{DCECCB84-F9BA-43D5-87BE-67443E8EF086}">
      <p15:sldGuideLst xmlns:p15="http://schemas.microsoft.com/office/powerpoint/2012/main">
        <p15:guide id="1" orient="horz" pos="4253"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ase study example">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7E26C1F3-EEF3-9213-44D8-C5C869A74DE3}"/>
              </a:ext>
            </a:extLst>
          </p:cNvPr>
          <p:cNvSpPr>
            <a:spLocks/>
          </p:cNvSpPr>
          <p:nvPr userDrawn="1"/>
        </p:nvSpPr>
        <p:spPr>
          <a:xfrm>
            <a:off x="5117306" y="2103437"/>
            <a:ext cx="5015707" cy="4724400"/>
          </a:xfrm>
          <a:prstGeom prst="roundRect">
            <a:avLst>
              <a:gd name="adj" fmla="val 913"/>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 Placeholder 15">
            <a:extLst>
              <a:ext uri="{FF2B5EF4-FFF2-40B4-BE49-F238E27FC236}">
                <a16:creationId xmlns:a16="http://schemas.microsoft.com/office/drawing/2014/main" id="{1C1A1F52-9D4A-0F43-C416-54143A6D2FDD}"/>
              </a:ext>
            </a:extLst>
          </p:cNvPr>
          <p:cNvSpPr>
            <a:spLocks noGrp="1"/>
          </p:cNvSpPr>
          <p:nvPr>
            <p:ph type="body" sz="quarter" idx="10"/>
          </p:nvPr>
        </p:nvSpPr>
        <p:spPr>
          <a:xfrm>
            <a:off x="552450" y="2255838"/>
            <a:ext cx="4033838" cy="4495800"/>
          </a:xfrm>
          <a:prstGeom prst="rect">
            <a:avLst/>
          </a:prstGeom>
        </p:spPr>
        <p:txBody>
          <a:bodyPr/>
          <a:lstStyle>
            <a:lvl1pPr marL="0" indent="0">
              <a:lnSpc>
                <a:spcPts val="1200"/>
              </a:lnSpc>
              <a:spcBef>
                <a:spcPts val="0"/>
              </a:spcBef>
              <a:spcAft>
                <a:spcPts val="200"/>
              </a:spcAft>
              <a:buNone/>
              <a:defRPr sz="900" spc="-10" baseline="0">
                <a:solidFill>
                  <a:schemeClr val="tx1"/>
                </a:solidFill>
                <a:latin typeface="Lucida Sans Unicode" panose="020B0602030504020204" pitchFamily="34" charset="0"/>
                <a:cs typeface="Lucida Sans Unicode" panose="020B0602030504020204" pitchFamily="34" charset="0"/>
              </a:defRPr>
            </a:lvl1pPr>
            <a:lvl2pPr marL="457200" indent="0">
              <a:lnSpc>
                <a:spcPts val="1200"/>
              </a:lnSpc>
              <a:spcAft>
                <a:spcPts val="200"/>
              </a:spcAft>
              <a:buNone/>
              <a:defRPr sz="900" spc="-10" baseline="0">
                <a:solidFill>
                  <a:schemeClr val="tx1"/>
                </a:solidFill>
                <a:latin typeface="Lucida Sans Unicode" panose="020B0602030504020204" pitchFamily="34" charset="0"/>
                <a:cs typeface="Lucida Sans Unicode" panose="020B0602030504020204" pitchFamily="34" charset="0"/>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a:p>
            <a:pPr lvl="1"/>
            <a:r>
              <a:rPr lang="en-US" dirty="0"/>
              <a:t>Second level</a:t>
            </a:r>
          </a:p>
        </p:txBody>
      </p:sp>
      <p:sp>
        <p:nvSpPr>
          <p:cNvPr id="4" name="Text Placeholder 3">
            <a:extLst>
              <a:ext uri="{FF2B5EF4-FFF2-40B4-BE49-F238E27FC236}">
                <a16:creationId xmlns:a16="http://schemas.microsoft.com/office/drawing/2014/main" id="{B552F7A7-2996-F370-0354-BD535E0BA743}"/>
              </a:ext>
            </a:extLst>
          </p:cNvPr>
          <p:cNvSpPr>
            <a:spLocks noGrp="1"/>
          </p:cNvSpPr>
          <p:nvPr>
            <p:ph type="body" sz="quarter" idx="13" hasCustomPrompt="1"/>
          </p:nvPr>
        </p:nvSpPr>
        <p:spPr>
          <a:xfrm>
            <a:off x="5380037" y="500221"/>
            <a:ext cx="4733925" cy="307815"/>
          </a:xfrm>
          <a:prstGeom prst="rect">
            <a:avLst/>
          </a:prstGeom>
        </p:spPr>
        <p:txBody>
          <a:bodyPr/>
          <a:lstStyle>
            <a:lvl1pPr marL="0" indent="0" algn="r">
              <a:buNone/>
              <a:defRPr sz="1050" spc="-10" baseline="0">
                <a:latin typeface="Lucida Sans Unicode" panose="020B0602030504020204" pitchFamily="34" charset="0"/>
                <a:cs typeface="Lucida Sans Unicode" panose="020B0602030504020204" pitchFamily="34" charset="0"/>
              </a:defRPr>
            </a:lvl1pPr>
          </a:lstStyle>
          <a:p>
            <a:pPr lvl="0"/>
            <a:r>
              <a:rPr lang="en-US" dirty="0"/>
              <a:t>Click to edit document title</a:t>
            </a:r>
            <a:endParaRPr lang="en-GB" dirty="0"/>
          </a:p>
        </p:txBody>
      </p:sp>
      <p:sp>
        <p:nvSpPr>
          <p:cNvPr id="5" name="Text Placeholder 15">
            <a:extLst>
              <a:ext uri="{FF2B5EF4-FFF2-40B4-BE49-F238E27FC236}">
                <a16:creationId xmlns:a16="http://schemas.microsoft.com/office/drawing/2014/main" id="{3E169593-E717-A7F7-9FA0-EBA30951E95F}"/>
              </a:ext>
            </a:extLst>
          </p:cNvPr>
          <p:cNvSpPr>
            <a:spLocks noGrp="1"/>
          </p:cNvSpPr>
          <p:nvPr>
            <p:ph type="body" sz="quarter" idx="14" hasCustomPrompt="1"/>
          </p:nvPr>
        </p:nvSpPr>
        <p:spPr>
          <a:xfrm>
            <a:off x="5289551" y="2255838"/>
            <a:ext cx="4628355" cy="4419599"/>
          </a:xfrm>
          <a:prstGeom prst="rect">
            <a:avLst/>
          </a:prstGeom>
        </p:spPr>
        <p:txBody>
          <a:bodyPr/>
          <a:lstStyle>
            <a:lvl1pPr marL="0" indent="0">
              <a:lnSpc>
                <a:spcPts val="1200"/>
              </a:lnSpc>
              <a:spcBef>
                <a:spcPts val="0"/>
              </a:spcBef>
              <a:spcAft>
                <a:spcPts val="200"/>
              </a:spcAft>
              <a:buNone/>
              <a:defRPr sz="900" spc="-10" baseline="0">
                <a:solidFill>
                  <a:schemeClr val="bg1"/>
                </a:solidFill>
                <a:latin typeface="Lucida Sans Unicode" panose="020B0602030504020204" pitchFamily="34" charset="0"/>
                <a:cs typeface="Lucida Sans Unicode" panose="020B0602030504020204" pitchFamily="34" charset="0"/>
              </a:defRPr>
            </a:lvl1pPr>
            <a:lvl2pPr marL="457200" indent="0">
              <a:lnSpc>
                <a:spcPts val="1200"/>
              </a:lnSpc>
              <a:spcAft>
                <a:spcPts val="200"/>
              </a:spcAft>
              <a:buNone/>
              <a:defRPr sz="900" spc="-10" baseline="0">
                <a:solidFill>
                  <a:schemeClr val="bg1"/>
                </a:solidFill>
                <a:latin typeface="Lucida Sans Unicode" panose="020B0602030504020204" pitchFamily="34" charset="0"/>
                <a:cs typeface="Lucida Sans Unicode" panose="020B0602030504020204" pitchFamily="34" charset="0"/>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examples of our work</a:t>
            </a:r>
          </a:p>
          <a:p>
            <a:pPr lvl="1"/>
            <a:r>
              <a:rPr lang="en-US" dirty="0"/>
              <a:t>Second level</a:t>
            </a:r>
          </a:p>
        </p:txBody>
      </p:sp>
      <p:sp>
        <p:nvSpPr>
          <p:cNvPr id="2" name="Text Placeholder 4">
            <a:extLst>
              <a:ext uri="{FF2B5EF4-FFF2-40B4-BE49-F238E27FC236}">
                <a16:creationId xmlns:a16="http://schemas.microsoft.com/office/drawing/2014/main" id="{BC0858CE-D014-6B3D-2963-5E8A2A25A12B}"/>
              </a:ext>
            </a:extLst>
          </p:cNvPr>
          <p:cNvSpPr>
            <a:spLocks noGrp="1"/>
          </p:cNvSpPr>
          <p:nvPr>
            <p:ph type="body" sz="quarter" idx="15" hasCustomPrompt="1"/>
          </p:nvPr>
        </p:nvSpPr>
        <p:spPr>
          <a:xfrm>
            <a:off x="552450" y="1417637"/>
            <a:ext cx="8059738" cy="576263"/>
          </a:xfrm>
          <a:prstGeom prst="rect">
            <a:avLst/>
          </a:prstGeom>
        </p:spPr>
        <p:txBody>
          <a:bodyPr lIns="0" tIns="0" bIns="0"/>
          <a:lstStyle>
            <a:lvl1pPr marL="0" indent="0">
              <a:buNone/>
              <a:defRPr sz="2400" b="1" spc="0" baseline="0">
                <a:latin typeface="Lucida Sans Unicode" panose="020B0602030504020204" pitchFamily="34" charset="0"/>
                <a:cs typeface="Lucida Sans Unicode" panose="020B0602030504020204" pitchFamily="34" charset="0"/>
              </a:defRPr>
            </a:lvl1pPr>
          </a:lstStyle>
          <a:p>
            <a:pPr lvl="0"/>
            <a:r>
              <a:rPr lang="en-US" dirty="0"/>
              <a:t>Click to edit header </a:t>
            </a:r>
          </a:p>
        </p:txBody>
      </p:sp>
    </p:spTree>
    <p:extLst>
      <p:ext uri="{BB962C8B-B14F-4D97-AF65-F5344CB8AC3E}">
        <p14:creationId xmlns:p14="http://schemas.microsoft.com/office/powerpoint/2010/main" val="3994625539"/>
      </p:ext>
    </p:extLst>
  </p:cSld>
  <p:clrMapOvr>
    <a:masterClrMapping/>
  </p:clrMapOvr>
  <p:extLst>
    <p:ext uri="{DCECCB84-F9BA-43D5-87BE-67443E8EF086}">
      <p15:sldGuideLst xmlns:p15="http://schemas.microsoft.com/office/powerpoint/2012/main">
        <p15:guide id="1" orient="horz" pos="4253"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ase study example">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7E26C1F3-EEF3-9213-44D8-C5C869A74DE3}"/>
              </a:ext>
            </a:extLst>
          </p:cNvPr>
          <p:cNvSpPr>
            <a:spLocks/>
          </p:cNvSpPr>
          <p:nvPr userDrawn="1"/>
        </p:nvSpPr>
        <p:spPr>
          <a:xfrm>
            <a:off x="5117306" y="2103437"/>
            <a:ext cx="5015707" cy="4724400"/>
          </a:xfrm>
          <a:prstGeom prst="roundRect">
            <a:avLst>
              <a:gd name="adj" fmla="val 913"/>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 Placeholder 15">
            <a:extLst>
              <a:ext uri="{FF2B5EF4-FFF2-40B4-BE49-F238E27FC236}">
                <a16:creationId xmlns:a16="http://schemas.microsoft.com/office/drawing/2014/main" id="{1C1A1F52-9D4A-0F43-C416-54143A6D2FDD}"/>
              </a:ext>
            </a:extLst>
          </p:cNvPr>
          <p:cNvSpPr>
            <a:spLocks noGrp="1"/>
          </p:cNvSpPr>
          <p:nvPr>
            <p:ph type="body" sz="quarter" idx="10"/>
          </p:nvPr>
        </p:nvSpPr>
        <p:spPr>
          <a:xfrm>
            <a:off x="552450" y="2255838"/>
            <a:ext cx="4033838" cy="4495800"/>
          </a:xfrm>
          <a:prstGeom prst="rect">
            <a:avLst/>
          </a:prstGeom>
        </p:spPr>
        <p:txBody>
          <a:bodyPr/>
          <a:lstStyle>
            <a:lvl1pPr marL="0" indent="0">
              <a:lnSpc>
                <a:spcPts val="1200"/>
              </a:lnSpc>
              <a:spcBef>
                <a:spcPts val="0"/>
              </a:spcBef>
              <a:spcAft>
                <a:spcPts val="200"/>
              </a:spcAft>
              <a:buNone/>
              <a:defRPr sz="900" spc="-10" baseline="0">
                <a:solidFill>
                  <a:schemeClr val="tx1"/>
                </a:solidFill>
                <a:latin typeface="Lucida Sans Unicode" panose="020B0602030504020204" pitchFamily="34" charset="0"/>
                <a:cs typeface="Lucida Sans Unicode" panose="020B0602030504020204" pitchFamily="34" charset="0"/>
              </a:defRPr>
            </a:lvl1pPr>
            <a:lvl2pPr marL="457200" indent="0">
              <a:lnSpc>
                <a:spcPts val="1200"/>
              </a:lnSpc>
              <a:spcAft>
                <a:spcPts val="200"/>
              </a:spcAft>
              <a:buNone/>
              <a:defRPr sz="900" spc="-10" baseline="0">
                <a:solidFill>
                  <a:schemeClr val="tx1"/>
                </a:solidFill>
                <a:latin typeface="Lucida Sans Unicode" panose="020B0602030504020204" pitchFamily="34" charset="0"/>
                <a:cs typeface="Lucida Sans Unicode" panose="020B0602030504020204" pitchFamily="34" charset="0"/>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a:p>
            <a:pPr lvl="1"/>
            <a:r>
              <a:rPr lang="en-US" dirty="0"/>
              <a:t>Second level</a:t>
            </a:r>
          </a:p>
        </p:txBody>
      </p:sp>
      <p:sp>
        <p:nvSpPr>
          <p:cNvPr id="4" name="Text Placeholder 3">
            <a:extLst>
              <a:ext uri="{FF2B5EF4-FFF2-40B4-BE49-F238E27FC236}">
                <a16:creationId xmlns:a16="http://schemas.microsoft.com/office/drawing/2014/main" id="{B552F7A7-2996-F370-0354-BD535E0BA743}"/>
              </a:ext>
            </a:extLst>
          </p:cNvPr>
          <p:cNvSpPr>
            <a:spLocks noGrp="1"/>
          </p:cNvSpPr>
          <p:nvPr>
            <p:ph type="body" sz="quarter" idx="13" hasCustomPrompt="1"/>
          </p:nvPr>
        </p:nvSpPr>
        <p:spPr>
          <a:xfrm>
            <a:off x="5380037" y="500221"/>
            <a:ext cx="4733925" cy="307815"/>
          </a:xfrm>
          <a:prstGeom prst="rect">
            <a:avLst/>
          </a:prstGeom>
        </p:spPr>
        <p:txBody>
          <a:bodyPr/>
          <a:lstStyle>
            <a:lvl1pPr marL="0" indent="0" algn="r">
              <a:buNone/>
              <a:defRPr sz="1050" spc="-10" baseline="0">
                <a:latin typeface="Lucida Sans Unicode" panose="020B0602030504020204" pitchFamily="34" charset="0"/>
                <a:cs typeface="Lucida Sans Unicode" panose="020B0602030504020204" pitchFamily="34" charset="0"/>
              </a:defRPr>
            </a:lvl1pPr>
          </a:lstStyle>
          <a:p>
            <a:pPr lvl="0"/>
            <a:r>
              <a:rPr lang="en-US" dirty="0"/>
              <a:t>Click to edit document title</a:t>
            </a:r>
            <a:endParaRPr lang="en-GB" dirty="0"/>
          </a:p>
        </p:txBody>
      </p:sp>
      <p:sp>
        <p:nvSpPr>
          <p:cNvPr id="5" name="Text Placeholder 15">
            <a:extLst>
              <a:ext uri="{FF2B5EF4-FFF2-40B4-BE49-F238E27FC236}">
                <a16:creationId xmlns:a16="http://schemas.microsoft.com/office/drawing/2014/main" id="{3E169593-E717-A7F7-9FA0-EBA30951E95F}"/>
              </a:ext>
            </a:extLst>
          </p:cNvPr>
          <p:cNvSpPr>
            <a:spLocks noGrp="1"/>
          </p:cNvSpPr>
          <p:nvPr>
            <p:ph type="body" sz="quarter" idx="14" hasCustomPrompt="1"/>
          </p:nvPr>
        </p:nvSpPr>
        <p:spPr>
          <a:xfrm>
            <a:off x="5289551" y="2255838"/>
            <a:ext cx="4628355" cy="4419599"/>
          </a:xfrm>
          <a:prstGeom prst="rect">
            <a:avLst/>
          </a:prstGeom>
        </p:spPr>
        <p:txBody>
          <a:bodyPr/>
          <a:lstStyle>
            <a:lvl1pPr marL="0" indent="0">
              <a:lnSpc>
                <a:spcPts val="1200"/>
              </a:lnSpc>
              <a:spcBef>
                <a:spcPts val="0"/>
              </a:spcBef>
              <a:spcAft>
                <a:spcPts val="200"/>
              </a:spcAft>
              <a:buNone/>
              <a:defRPr sz="900" spc="-10" baseline="0">
                <a:solidFill>
                  <a:schemeClr val="tx1"/>
                </a:solidFill>
                <a:latin typeface="Lucida Sans Unicode" panose="020B0602030504020204" pitchFamily="34" charset="0"/>
                <a:cs typeface="Lucida Sans Unicode" panose="020B0602030504020204" pitchFamily="34" charset="0"/>
              </a:defRPr>
            </a:lvl1pPr>
            <a:lvl2pPr marL="457200" indent="0">
              <a:lnSpc>
                <a:spcPts val="1200"/>
              </a:lnSpc>
              <a:spcAft>
                <a:spcPts val="200"/>
              </a:spcAft>
              <a:buNone/>
              <a:defRPr sz="900" spc="-10" baseline="0">
                <a:solidFill>
                  <a:schemeClr val="tx1"/>
                </a:solidFill>
                <a:latin typeface="Lucida Sans Unicode" panose="020B0602030504020204" pitchFamily="34" charset="0"/>
                <a:cs typeface="Lucida Sans Unicode" panose="020B0602030504020204" pitchFamily="34" charset="0"/>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examples of our work</a:t>
            </a:r>
          </a:p>
          <a:p>
            <a:pPr lvl="1"/>
            <a:r>
              <a:rPr lang="en-US" dirty="0"/>
              <a:t>Second level</a:t>
            </a:r>
          </a:p>
        </p:txBody>
      </p:sp>
      <p:sp>
        <p:nvSpPr>
          <p:cNvPr id="2" name="Text Placeholder 4">
            <a:extLst>
              <a:ext uri="{FF2B5EF4-FFF2-40B4-BE49-F238E27FC236}">
                <a16:creationId xmlns:a16="http://schemas.microsoft.com/office/drawing/2014/main" id="{3970E42B-4AA9-FAF0-2E25-F853F22AF241}"/>
              </a:ext>
            </a:extLst>
          </p:cNvPr>
          <p:cNvSpPr>
            <a:spLocks noGrp="1"/>
          </p:cNvSpPr>
          <p:nvPr>
            <p:ph type="body" sz="quarter" idx="15" hasCustomPrompt="1"/>
          </p:nvPr>
        </p:nvSpPr>
        <p:spPr>
          <a:xfrm>
            <a:off x="552450" y="1417637"/>
            <a:ext cx="8059738" cy="576263"/>
          </a:xfrm>
          <a:prstGeom prst="rect">
            <a:avLst/>
          </a:prstGeom>
        </p:spPr>
        <p:txBody>
          <a:bodyPr lIns="0" tIns="0" bIns="0"/>
          <a:lstStyle>
            <a:lvl1pPr marL="0" indent="0">
              <a:buNone/>
              <a:defRPr sz="2400" b="1" spc="0" baseline="0">
                <a:latin typeface="Lucida Sans Unicode" panose="020B0602030504020204" pitchFamily="34" charset="0"/>
                <a:cs typeface="Lucida Sans Unicode" panose="020B0602030504020204" pitchFamily="34" charset="0"/>
              </a:defRPr>
            </a:lvl1pPr>
          </a:lstStyle>
          <a:p>
            <a:pPr lvl="0"/>
            <a:r>
              <a:rPr lang="en-US" dirty="0"/>
              <a:t>Click to edit header </a:t>
            </a:r>
          </a:p>
        </p:txBody>
      </p:sp>
    </p:spTree>
    <p:extLst>
      <p:ext uri="{BB962C8B-B14F-4D97-AF65-F5344CB8AC3E}">
        <p14:creationId xmlns:p14="http://schemas.microsoft.com/office/powerpoint/2010/main" val="2001342532"/>
      </p:ext>
    </p:extLst>
  </p:cSld>
  <p:clrMapOvr>
    <a:masterClrMapping/>
  </p:clrMapOvr>
  <p:extLst>
    <p:ext uri="{DCECCB84-F9BA-43D5-87BE-67443E8EF086}">
      <p15:sldGuideLst xmlns:p15="http://schemas.microsoft.com/office/powerpoint/2012/main">
        <p15:guide id="1" orient="horz" pos="4253"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eft column image split">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1C1A1F52-9D4A-0F43-C416-54143A6D2FDD}"/>
              </a:ext>
            </a:extLst>
          </p:cNvPr>
          <p:cNvSpPr>
            <a:spLocks noGrp="1"/>
          </p:cNvSpPr>
          <p:nvPr>
            <p:ph type="body" sz="quarter" idx="10"/>
          </p:nvPr>
        </p:nvSpPr>
        <p:spPr>
          <a:xfrm>
            <a:off x="552450" y="2255838"/>
            <a:ext cx="4849814" cy="4495800"/>
          </a:xfrm>
          <a:prstGeom prst="rect">
            <a:avLst/>
          </a:prstGeom>
        </p:spPr>
        <p:txBody>
          <a:bodyPr/>
          <a:lstStyle>
            <a:lvl1pPr marL="0" indent="0">
              <a:lnSpc>
                <a:spcPts val="1200"/>
              </a:lnSpc>
              <a:spcBef>
                <a:spcPts val="0"/>
              </a:spcBef>
              <a:spcAft>
                <a:spcPts val="200"/>
              </a:spcAft>
              <a:buNone/>
              <a:defRPr sz="900" spc="-10" baseline="0">
                <a:solidFill>
                  <a:schemeClr val="tx1"/>
                </a:solidFill>
                <a:latin typeface="Lucida Sans Unicode" panose="020B0602030504020204" pitchFamily="34" charset="0"/>
                <a:cs typeface="Lucida Sans Unicode" panose="020B0602030504020204" pitchFamily="34" charset="0"/>
              </a:defRPr>
            </a:lvl1pPr>
            <a:lvl2pPr marL="457200" indent="0">
              <a:lnSpc>
                <a:spcPts val="1200"/>
              </a:lnSpc>
              <a:spcAft>
                <a:spcPts val="200"/>
              </a:spcAft>
              <a:buNone/>
              <a:defRPr sz="900" spc="-10" baseline="0">
                <a:solidFill>
                  <a:schemeClr val="tx1"/>
                </a:solidFill>
                <a:latin typeface="Lucida Sans Unicode" panose="020B0602030504020204" pitchFamily="34" charset="0"/>
                <a:cs typeface="Lucida Sans Unicode" panose="020B0602030504020204" pitchFamily="34" charset="0"/>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a:p>
            <a:pPr lvl="1"/>
            <a:r>
              <a:rPr lang="en-US" dirty="0"/>
              <a:t>Second level</a:t>
            </a:r>
          </a:p>
        </p:txBody>
      </p:sp>
      <p:sp>
        <p:nvSpPr>
          <p:cNvPr id="4" name="Text Placeholder 3">
            <a:extLst>
              <a:ext uri="{FF2B5EF4-FFF2-40B4-BE49-F238E27FC236}">
                <a16:creationId xmlns:a16="http://schemas.microsoft.com/office/drawing/2014/main" id="{B552F7A7-2996-F370-0354-BD535E0BA743}"/>
              </a:ext>
            </a:extLst>
          </p:cNvPr>
          <p:cNvSpPr>
            <a:spLocks noGrp="1"/>
          </p:cNvSpPr>
          <p:nvPr>
            <p:ph type="body" sz="quarter" idx="13" hasCustomPrompt="1"/>
          </p:nvPr>
        </p:nvSpPr>
        <p:spPr>
          <a:xfrm>
            <a:off x="5380037" y="500221"/>
            <a:ext cx="4733925" cy="307815"/>
          </a:xfrm>
          <a:prstGeom prst="rect">
            <a:avLst/>
          </a:prstGeom>
        </p:spPr>
        <p:txBody>
          <a:bodyPr/>
          <a:lstStyle>
            <a:lvl1pPr marL="0" indent="0" algn="r">
              <a:buNone/>
              <a:defRPr sz="1050" spc="-10" baseline="0">
                <a:latin typeface="Lucida Sans Unicode" panose="020B0602030504020204" pitchFamily="34" charset="0"/>
                <a:cs typeface="Lucida Sans Unicode" panose="020B0602030504020204" pitchFamily="34" charset="0"/>
              </a:defRPr>
            </a:lvl1pPr>
          </a:lstStyle>
          <a:p>
            <a:pPr lvl="0"/>
            <a:r>
              <a:rPr lang="en-US" dirty="0"/>
              <a:t>Click to edit document title</a:t>
            </a:r>
            <a:endParaRPr lang="en-GB" dirty="0"/>
          </a:p>
        </p:txBody>
      </p:sp>
      <p:sp>
        <p:nvSpPr>
          <p:cNvPr id="7" name="Picture Placeholder 6">
            <a:extLst>
              <a:ext uri="{FF2B5EF4-FFF2-40B4-BE49-F238E27FC236}">
                <a16:creationId xmlns:a16="http://schemas.microsoft.com/office/drawing/2014/main" id="{6DD17DAF-E01E-B3FD-637C-D226B0B90AA1}"/>
              </a:ext>
            </a:extLst>
          </p:cNvPr>
          <p:cNvSpPr>
            <a:spLocks noGrp="1"/>
          </p:cNvSpPr>
          <p:nvPr>
            <p:ph type="pic" sz="quarter" idx="14" hasCustomPrompt="1"/>
          </p:nvPr>
        </p:nvSpPr>
        <p:spPr>
          <a:xfrm>
            <a:off x="6094413" y="2255838"/>
            <a:ext cx="4044950" cy="4495800"/>
          </a:xfrm>
          <a:prstGeom prst="rect">
            <a:avLst/>
          </a:prstGeom>
        </p:spPr>
        <p:txBody>
          <a:bodyPr/>
          <a:lstStyle>
            <a:lvl1pPr marL="0" indent="0">
              <a:buNone/>
              <a:defRPr sz="1100"/>
            </a:lvl1pPr>
          </a:lstStyle>
          <a:p>
            <a:r>
              <a:rPr lang="en-GB" dirty="0"/>
              <a:t>Images</a:t>
            </a:r>
          </a:p>
        </p:txBody>
      </p:sp>
      <p:sp>
        <p:nvSpPr>
          <p:cNvPr id="2" name="Text Placeholder 4">
            <a:extLst>
              <a:ext uri="{FF2B5EF4-FFF2-40B4-BE49-F238E27FC236}">
                <a16:creationId xmlns:a16="http://schemas.microsoft.com/office/drawing/2014/main" id="{9136ED9F-3A27-931C-7F05-B13393C45BCC}"/>
              </a:ext>
            </a:extLst>
          </p:cNvPr>
          <p:cNvSpPr>
            <a:spLocks noGrp="1"/>
          </p:cNvSpPr>
          <p:nvPr>
            <p:ph type="body" sz="quarter" idx="15" hasCustomPrompt="1"/>
          </p:nvPr>
        </p:nvSpPr>
        <p:spPr>
          <a:xfrm>
            <a:off x="552450" y="1417637"/>
            <a:ext cx="8059738" cy="576263"/>
          </a:xfrm>
          <a:prstGeom prst="rect">
            <a:avLst/>
          </a:prstGeom>
        </p:spPr>
        <p:txBody>
          <a:bodyPr lIns="0" tIns="0" bIns="0"/>
          <a:lstStyle>
            <a:lvl1pPr marL="0" indent="0">
              <a:buNone/>
              <a:defRPr sz="2400" b="1" spc="0" baseline="0">
                <a:latin typeface="Lucida Sans Unicode" panose="020B0602030504020204" pitchFamily="34" charset="0"/>
                <a:cs typeface="Lucida Sans Unicode" panose="020B0602030504020204" pitchFamily="34" charset="0"/>
              </a:defRPr>
            </a:lvl1pPr>
          </a:lstStyle>
          <a:p>
            <a:pPr lvl="0"/>
            <a:r>
              <a:rPr lang="en-US" dirty="0"/>
              <a:t>Click to edit header </a:t>
            </a:r>
          </a:p>
        </p:txBody>
      </p:sp>
    </p:spTree>
    <p:extLst>
      <p:ext uri="{BB962C8B-B14F-4D97-AF65-F5344CB8AC3E}">
        <p14:creationId xmlns:p14="http://schemas.microsoft.com/office/powerpoint/2010/main" val="2737722300"/>
      </p:ext>
    </p:extLst>
  </p:cSld>
  <p:clrMapOvr>
    <a:masterClrMapping/>
  </p:clrMapOvr>
  <p:extLst>
    <p:ext uri="{DCECCB84-F9BA-43D5-87BE-67443E8EF086}">
      <p15:sldGuideLst xmlns:p15="http://schemas.microsoft.com/office/powerpoint/2012/main">
        <p15:guide id="1" orient="horz" pos="4253"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eft column image split double">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1C1A1F52-9D4A-0F43-C416-54143A6D2FDD}"/>
              </a:ext>
            </a:extLst>
          </p:cNvPr>
          <p:cNvSpPr>
            <a:spLocks noGrp="1"/>
          </p:cNvSpPr>
          <p:nvPr>
            <p:ph type="body" sz="quarter" idx="10"/>
          </p:nvPr>
        </p:nvSpPr>
        <p:spPr>
          <a:xfrm>
            <a:off x="552450" y="2255838"/>
            <a:ext cx="4849814" cy="4495800"/>
          </a:xfrm>
          <a:prstGeom prst="rect">
            <a:avLst/>
          </a:prstGeom>
        </p:spPr>
        <p:txBody>
          <a:bodyPr/>
          <a:lstStyle>
            <a:lvl1pPr marL="0" indent="0">
              <a:lnSpc>
                <a:spcPts val="1200"/>
              </a:lnSpc>
              <a:spcBef>
                <a:spcPts val="0"/>
              </a:spcBef>
              <a:spcAft>
                <a:spcPts val="200"/>
              </a:spcAft>
              <a:buNone/>
              <a:defRPr sz="900" spc="-10" baseline="0">
                <a:solidFill>
                  <a:schemeClr val="tx1"/>
                </a:solidFill>
                <a:latin typeface="Lucida Sans Unicode" panose="020B0602030504020204" pitchFamily="34" charset="0"/>
                <a:cs typeface="Lucida Sans Unicode" panose="020B0602030504020204" pitchFamily="34" charset="0"/>
              </a:defRPr>
            </a:lvl1pPr>
            <a:lvl2pPr marL="457200" indent="0">
              <a:lnSpc>
                <a:spcPts val="1200"/>
              </a:lnSpc>
              <a:spcAft>
                <a:spcPts val="200"/>
              </a:spcAft>
              <a:buNone/>
              <a:defRPr sz="900" spc="-10" baseline="0">
                <a:solidFill>
                  <a:schemeClr val="tx1"/>
                </a:solidFill>
                <a:latin typeface="Lucida Sans Unicode" panose="020B0602030504020204" pitchFamily="34" charset="0"/>
                <a:cs typeface="Lucida Sans Unicode" panose="020B0602030504020204" pitchFamily="34" charset="0"/>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a:p>
            <a:pPr lvl="1"/>
            <a:r>
              <a:rPr lang="en-US" dirty="0"/>
              <a:t>Second level</a:t>
            </a:r>
          </a:p>
        </p:txBody>
      </p:sp>
      <p:sp>
        <p:nvSpPr>
          <p:cNvPr id="4" name="Text Placeholder 3">
            <a:extLst>
              <a:ext uri="{FF2B5EF4-FFF2-40B4-BE49-F238E27FC236}">
                <a16:creationId xmlns:a16="http://schemas.microsoft.com/office/drawing/2014/main" id="{B552F7A7-2996-F370-0354-BD535E0BA743}"/>
              </a:ext>
            </a:extLst>
          </p:cNvPr>
          <p:cNvSpPr>
            <a:spLocks noGrp="1"/>
          </p:cNvSpPr>
          <p:nvPr>
            <p:ph type="body" sz="quarter" idx="13" hasCustomPrompt="1"/>
          </p:nvPr>
        </p:nvSpPr>
        <p:spPr>
          <a:xfrm>
            <a:off x="5380037" y="500221"/>
            <a:ext cx="4733925" cy="307815"/>
          </a:xfrm>
          <a:prstGeom prst="rect">
            <a:avLst/>
          </a:prstGeom>
        </p:spPr>
        <p:txBody>
          <a:bodyPr/>
          <a:lstStyle>
            <a:lvl1pPr marL="0" indent="0" algn="r">
              <a:buNone/>
              <a:defRPr sz="1050" spc="-10" baseline="0">
                <a:latin typeface="Lucida Sans Unicode" panose="020B0602030504020204" pitchFamily="34" charset="0"/>
                <a:cs typeface="Lucida Sans Unicode" panose="020B0602030504020204" pitchFamily="34" charset="0"/>
              </a:defRPr>
            </a:lvl1pPr>
          </a:lstStyle>
          <a:p>
            <a:pPr lvl="0"/>
            <a:r>
              <a:rPr lang="en-US" dirty="0"/>
              <a:t>Click to edit document title</a:t>
            </a:r>
            <a:endParaRPr lang="en-GB" dirty="0"/>
          </a:p>
        </p:txBody>
      </p:sp>
      <p:sp>
        <p:nvSpPr>
          <p:cNvPr id="7" name="Picture Placeholder 6">
            <a:extLst>
              <a:ext uri="{FF2B5EF4-FFF2-40B4-BE49-F238E27FC236}">
                <a16:creationId xmlns:a16="http://schemas.microsoft.com/office/drawing/2014/main" id="{6DD17DAF-E01E-B3FD-637C-D226B0B90AA1}"/>
              </a:ext>
            </a:extLst>
          </p:cNvPr>
          <p:cNvSpPr>
            <a:spLocks noGrp="1"/>
          </p:cNvSpPr>
          <p:nvPr>
            <p:ph type="pic" sz="quarter" idx="14" hasCustomPrompt="1"/>
          </p:nvPr>
        </p:nvSpPr>
        <p:spPr>
          <a:xfrm>
            <a:off x="6094413" y="2255838"/>
            <a:ext cx="4044950" cy="2133599"/>
          </a:xfrm>
          <a:prstGeom prst="rect">
            <a:avLst/>
          </a:prstGeom>
        </p:spPr>
        <p:txBody>
          <a:bodyPr/>
          <a:lstStyle>
            <a:lvl1pPr marL="0" indent="0">
              <a:buNone/>
              <a:defRPr sz="1100"/>
            </a:lvl1pPr>
          </a:lstStyle>
          <a:p>
            <a:r>
              <a:rPr lang="en-GB" dirty="0"/>
              <a:t>Images</a:t>
            </a:r>
          </a:p>
        </p:txBody>
      </p:sp>
      <p:sp>
        <p:nvSpPr>
          <p:cNvPr id="2" name="Picture Placeholder 6">
            <a:extLst>
              <a:ext uri="{FF2B5EF4-FFF2-40B4-BE49-F238E27FC236}">
                <a16:creationId xmlns:a16="http://schemas.microsoft.com/office/drawing/2014/main" id="{A054ED27-8CD3-E662-D21D-7C15C15BE025}"/>
              </a:ext>
            </a:extLst>
          </p:cNvPr>
          <p:cNvSpPr>
            <a:spLocks noGrp="1"/>
          </p:cNvSpPr>
          <p:nvPr>
            <p:ph type="pic" sz="quarter" idx="15" hasCustomPrompt="1"/>
          </p:nvPr>
        </p:nvSpPr>
        <p:spPr>
          <a:xfrm>
            <a:off x="6094413" y="4618039"/>
            <a:ext cx="4044950" cy="2133599"/>
          </a:xfrm>
          <a:prstGeom prst="rect">
            <a:avLst/>
          </a:prstGeom>
        </p:spPr>
        <p:txBody>
          <a:bodyPr/>
          <a:lstStyle>
            <a:lvl1pPr marL="0" indent="0">
              <a:buNone/>
              <a:defRPr sz="1100"/>
            </a:lvl1pPr>
          </a:lstStyle>
          <a:p>
            <a:r>
              <a:rPr lang="en-GB" dirty="0"/>
              <a:t>Images</a:t>
            </a:r>
          </a:p>
        </p:txBody>
      </p:sp>
      <p:sp>
        <p:nvSpPr>
          <p:cNvPr id="3" name="Text Placeholder 4">
            <a:extLst>
              <a:ext uri="{FF2B5EF4-FFF2-40B4-BE49-F238E27FC236}">
                <a16:creationId xmlns:a16="http://schemas.microsoft.com/office/drawing/2014/main" id="{C2BD41B5-9F00-00DE-703C-0B7A2A70DFCC}"/>
              </a:ext>
            </a:extLst>
          </p:cNvPr>
          <p:cNvSpPr>
            <a:spLocks noGrp="1"/>
          </p:cNvSpPr>
          <p:nvPr>
            <p:ph type="body" sz="quarter" idx="16" hasCustomPrompt="1"/>
          </p:nvPr>
        </p:nvSpPr>
        <p:spPr>
          <a:xfrm>
            <a:off x="552450" y="1417637"/>
            <a:ext cx="8059738" cy="576263"/>
          </a:xfrm>
          <a:prstGeom prst="rect">
            <a:avLst/>
          </a:prstGeom>
        </p:spPr>
        <p:txBody>
          <a:bodyPr lIns="0" tIns="0" bIns="0"/>
          <a:lstStyle>
            <a:lvl1pPr marL="0" indent="0">
              <a:buNone/>
              <a:defRPr sz="2400" b="1" spc="0" baseline="0">
                <a:latin typeface="Lucida Sans Unicode" panose="020B0602030504020204" pitchFamily="34" charset="0"/>
                <a:cs typeface="Lucida Sans Unicode" panose="020B0602030504020204" pitchFamily="34" charset="0"/>
              </a:defRPr>
            </a:lvl1pPr>
          </a:lstStyle>
          <a:p>
            <a:pPr lvl="0"/>
            <a:r>
              <a:rPr lang="en-US" dirty="0"/>
              <a:t>Click to edit header </a:t>
            </a:r>
          </a:p>
        </p:txBody>
      </p:sp>
    </p:spTree>
    <p:extLst>
      <p:ext uri="{BB962C8B-B14F-4D97-AF65-F5344CB8AC3E}">
        <p14:creationId xmlns:p14="http://schemas.microsoft.com/office/powerpoint/2010/main" val="2963557840"/>
      </p:ext>
    </p:extLst>
  </p:cSld>
  <p:clrMapOvr>
    <a:masterClrMapping/>
  </p:clrMapOvr>
  <p:extLst>
    <p:ext uri="{DCECCB84-F9BA-43D5-87BE-67443E8EF086}">
      <p15:sldGuideLst xmlns:p15="http://schemas.microsoft.com/office/powerpoint/2012/main">
        <p15:guide id="1" orient="horz" pos="4253"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eft column table split">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1C1A1F52-9D4A-0F43-C416-54143A6D2FDD}"/>
              </a:ext>
            </a:extLst>
          </p:cNvPr>
          <p:cNvSpPr>
            <a:spLocks noGrp="1"/>
          </p:cNvSpPr>
          <p:nvPr>
            <p:ph type="body" sz="quarter" idx="10"/>
          </p:nvPr>
        </p:nvSpPr>
        <p:spPr>
          <a:xfrm>
            <a:off x="552450" y="2255838"/>
            <a:ext cx="3227388" cy="4495800"/>
          </a:xfrm>
          <a:prstGeom prst="rect">
            <a:avLst/>
          </a:prstGeom>
        </p:spPr>
        <p:txBody>
          <a:bodyPr/>
          <a:lstStyle>
            <a:lvl1pPr marL="0" indent="0">
              <a:lnSpc>
                <a:spcPts val="1200"/>
              </a:lnSpc>
              <a:spcBef>
                <a:spcPts val="0"/>
              </a:spcBef>
              <a:spcAft>
                <a:spcPts val="200"/>
              </a:spcAft>
              <a:buNone/>
              <a:defRPr sz="900" spc="-10" baseline="0">
                <a:solidFill>
                  <a:schemeClr val="tx1"/>
                </a:solidFill>
                <a:latin typeface="Lucida Sans Unicode" panose="020B0602030504020204" pitchFamily="34" charset="0"/>
                <a:cs typeface="Lucida Sans Unicode" panose="020B0602030504020204" pitchFamily="34" charset="0"/>
              </a:defRPr>
            </a:lvl1pPr>
            <a:lvl2pPr marL="457200" indent="0">
              <a:lnSpc>
                <a:spcPts val="1200"/>
              </a:lnSpc>
              <a:spcAft>
                <a:spcPts val="200"/>
              </a:spcAft>
              <a:buNone/>
              <a:defRPr sz="900" spc="-10" baseline="0">
                <a:solidFill>
                  <a:schemeClr val="tx1"/>
                </a:solidFill>
                <a:latin typeface="Lucida Sans Unicode" panose="020B0602030504020204" pitchFamily="34" charset="0"/>
                <a:cs typeface="Lucida Sans Unicode" panose="020B0602030504020204" pitchFamily="34" charset="0"/>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a:p>
            <a:pPr lvl="1"/>
            <a:r>
              <a:rPr lang="en-US" dirty="0"/>
              <a:t>Second level</a:t>
            </a:r>
          </a:p>
        </p:txBody>
      </p:sp>
      <p:sp>
        <p:nvSpPr>
          <p:cNvPr id="4" name="Text Placeholder 3">
            <a:extLst>
              <a:ext uri="{FF2B5EF4-FFF2-40B4-BE49-F238E27FC236}">
                <a16:creationId xmlns:a16="http://schemas.microsoft.com/office/drawing/2014/main" id="{B552F7A7-2996-F370-0354-BD535E0BA743}"/>
              </a:ext>
            </a:extLst>
          </p:cNvPr>
          <p:cNvSpPr>
            <a:spLocks noGrp="1"/>
          </p:cNvSpPr>
          <p:nvPr>
            <p:ph type="body" sz="quarter" idx="13" hasCustomPrompt="1"/>
          </p:nvPr>
        </p:nvSpPr>
        <p:spPr>
          <a:xfrm>
            <a:off x="5380037" y="500221"/>
            <a:ext cx="4733925" cy="307815"/>
          </a:xfrm>
          <a:prstGeom prst="rect">
            <a:avLst/>
          </a:prstGeom>
        </p:spPr>
        <p:txBody>
          <a:bodyPr/>
          <a:lstStyle>
            <a:lvl1pPr marL="0" indent="0" algn="r">
              <a:buNone/>
              <a:defRPr sz="1050" spc="-10" baseline="0">
                <a:latin typeface="Lucida Sans Unicode" panose="020B0602030504020204" pitchFamily="34" charset="0"/>
                <a:cs typeface="Lucida Sans Unicode" panose="020B0602030504020204" pitchFamily="34" charset="0"/>
              </a:defRPr>
            </a:lvl1pPr>
          </a:lstStyle>
          <a:p>
            <a:pPr lvl="0"/>
            <a:r>
              <a:rPr lang="en-US" dirty="0"/>
              <a:t>Click to edit document title</a:t>
            </a:r>
            <a:endParaRPr lang="en-GB" dirty="0"/>
          </a:p>
        </p:txBody>
      </p:sp>
      <p:sp>
        <p:nvSpPr>
          <p:cNvPr id="7" name="Table Placeholder 6">
            <a:extLst>
              <a:ext uri="{FF2B5EF4-FFF2-40B4-BE49-F238E27FC236}">
                <a16:creationId xmlns:a16="http://schemas.microsoft.com/office/drawing/2014/main" id="{D24BD463-955B-B9E3-602B-243971E59F9D}"/>
              </a:ext>
            </a:extLst>
          </p:cNvPr>
          <p:cNvSpPr>
            <a:spLocks noGrp="1"/>
          </p:cNvSpPr>
          <p:nvPr>
            <p:ph type="tbl" sz="quarter" idx="15" hasCustomPrompt="1"/>
          </p:nvPr>
        </p:nvSpPr>
        <p:spPr>
          <a:xfrm>
            <a:off x="4486275" y="2255838"/>
            <a:ext cx="5640388" cy="4495800"/>
          </a:xfrm>
          <a:prstGeom prst="rect">
            <a:avLst/>
          </a:prstGeom>
        </p:spPr>
        <p:txBody>
          <a:bodyPr/>
          <a:lstStyle>
            <a:lvl1pPr marL="0" indent="0">
              <a:buNone/>
              <a:defRPr sz="1100"/>
            </a:lvl1pPr>
          </a:lstStyle>
          <a:p>
            <a:r>
              <a:rPr lang="en-GB" dirty="0"/>
              <a:t>Tables</a:t>
            </a:r>
          </a:p>
        </p:txBody>
      </p:sp>
      <p:sp>
        <p:nvSpPr>
          <p:cNvPr id="2" name="Text Placeholder 4">
            <a:extLst>
              <a:ext uri="{FF2B5EF4-FFF2-40B4-BE49-F238E27FC236}">
                <a16:creationId xmlns:a16="http://schemas.microsoft.com/office/drawing/2014/main" id="{3DD05279-9BE4-5279-E7A6-AA5A76DAC000}"/>
              </a:ext>
            </a:extLst>
          </p:cNvPr>
          <p:cNvSpPr>
            <a:spLocks noGrp="1"/>
          </p:cNvSpPr>
          <p:nvPr>
            <p:ph type="body" sz="quarter" idx="16" hasCustomPrompt="1"/>
          </p:nvPr>
        </p:nvSpPr>
        <p:spPr>
          <a:xfrm>
            <a:off x="552450" y="1417637"/>
            <a:ext cx="8059738" cy="576263"/>
          </a:xfrm>
          <a:prstGeom prst="rect">
            <a:avLst/>
          </a:prstGeom>
        </p:spPr>
        <p:txBody>
          <a:bodyPr lIns="0" tIns="0" bIns="0"/>
          <a:lstStyle>
            <a:lvl1pPr marL="0" indent="0">
              <a:buNone/>
              <a:defRPr sz="2400" b="1" spc="0" baseline="0">
                <a:latin typeface="Lucida Sans Unicode" panose="020B0602030504020204" pitchFamily="34" charset="0"/>
                <a:cs typeface="Lucida Sans Unicode" panose="020B0602030504020204" pitchFamily="34" charset="0"/>
              </a:defRPr>
            </a:lvl1pPr>
          </a:lstStyle>
          <a:p>
            <a:pPr lvl="0"/>
            <a:r>
              <a:rPr lang="en-US" dirty="0"/>
              <a:t>Click to edit header </a:t>
            </a:r>
          </a:p>
        </p:txBody>
      </p:sp>
    </p:spTree>
    <p:extLst>
      <p:ext uri="{BB962C8B-B14F-4D97-AF65-F5344CB8AC3E}">
        <p14:creationId xmlns:p14="http://schemas.microsoft.com/office/powerpoint/2010/main" val="4201679811"/>
      </p:ext>
    </p:extLst>
  </p:cSld>
  <p:clrMapOvr>
    <a:masterClrMapping/>
  </p:clrMapOvr>
  <p:extLst>
    <p:ext uri="{DCECCB84-F9BA-43D5-87BE-67443E8EF086}">
      <p15:sldGuideLst xmlns:p15="http://schemas.microsoft.com/office/powerpoint/2012/main">
        <p15:guide id="1" orient="horz" pos="4253"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Left column table split_reverse">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1C1A1F52-9D4A-0F43-C416-54143A6D2FDD}"/>
              </a:ext>
            </a:extLst>
          </p:cNvPr>
          <p:cNvSpPr>
            <a:spLocks noGrp="1"/>
          </p:cNvSpPr>
          <p:nvPr>
            <p:ph type="body" sz="quarter" idx="10"/>
          </p:nvPr>
        </p:nvSpPr>
        <p:spPr>
          <a:xfrm>
            <a:off x="6897688" y="2255838"/>
            <a:ext cx="3227388" cy="4495800"/>
          </a:xfrm>
          <a:prstGeom prst="rect">
            <a:avLst/>
          </a:prstGeom>
        </p:spPr>
        <p:txBody>
          <a:bodyPr/>
          <a:lstStyle>
            <a:lvl1pPr marL="0" indent="0">
              <a:lnSpc>
                <a:spcPts val="1200"/>
              </a:lnSpc>
              <a:spcBef>
                <a:spcPts val="0"/>
              </a:spcBef>
              <a:spcAft>
                <a:spcPts val="200"/>
              </a:spcAft>
              <a:buNone/>
              <a:defRPr sz="900" spc="-10" baseline="0">
                <a:solidFill>
                  <a:schemeClr val="tx1"/>
                </a:solidFill>
                <a:latin typeface="Lucida Sans Unicode" panose="020B0602030504020204" pitchFamily="34" charset="0"/>
                <a:cs typeface="Lucida Sans Unicode" panose="020B0602030504020204" pitchFamily="34" charset="0"/>
              </a:defRPr>
            </a:lvl1pPr>
            <a:lvl2pPr marL="457200" indent="0">
              <a:lnSpc>
                <a:spcPts val="1200"/>
              </a:lnSpc>
              <a:spcAft>
                <a:spcPts val="200"/>
              </a:spcAft>
              <a:buNone/>
              <a:defRPr sz="900" spc="-10" baseline="0">
                <a:solidFill>
                  <a:schemeClr val="tx1"/>
                </a:solidFill>
                <a:latin typeface="Lucida Sans Unicode" panose="020B0602030504020204" pitchFamily="34" charset="0"/>
                <a:cs typeface="Lucida Sans Unicode" panose="020B0602030504020204" pitchFamily="34" charset="0"/>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a:p>
            <a:pPr lvl="1"/>
            <a:r>
              <a:rPr lang="en-US" dirty="0"/>
              <a:t>Second level</a:t>
            </a:r>
          </a:p>
        </p:txBody>
      </p:sp>
      <p:sp>
        <p:nvSpPr>
          <p:cNvPr id="4" name="Text Placeholder 3">
            <a:extLst>
              <a:ext uri="{FF2B5EF4-FFF2-40B4-BE49-F238E27FC236}">
                <a16:creationId xmlns:a16="http://schemas.microsoft.com/office/drawing/2014/main" id="{B552F7A7-2996-F370-0354-BD535E0BA743}"/>
              </a:ext>
            </a:extLst>
          </p:cNvPr>
          <p:cNvSpPr>
            <a:spLocks noGrp="1"/>
          </p:cNvSpPr>
          <p:nvPr>
            <p:ph type="body" sz="quarter" idx="13" hasCustomPrompt="1"/>
          </p:nvPr>
        </p:nvSpPr>
        <p:spPr>
          <a:xfrm>
            <a:off x="5380037" y="500221"/>
            <a:ext cx="4733925" cy="307815"/>
          </a:xfrm>
          <a:prstGeom prst="rect">
            <a:avLst/>
          </a:prstGeom>
        </p:spPr>
        <p:txBody>
          <a:bodyPr/>
          <a:lstStyle>
            <a:lvl1pPr marL="0" indent="0" algn="r">
              <a:buNone/>
              <a:defRPr sz="1050" spc="-10" baseline="0">
                <a:latin typeface="Lucida Sans Unicode" panose="020B0602030504020204" pitchFamily="34" charset="0"/>
                <a:cs typeface="Lucida Sans Unicode" panose="020B0602030504020204" pitchFamily="34" charset="0"/>
              </a:defRPr>
            </a:lvl1pPr>
          </a:lstStyle>
          <a:p>
            <a:pPr lvl="0"/>
            <a:r>
              <a:rPr lang="en-US" dirty="0"/>
              <a:t>Click to edit document title</a:t>
            </a:r>
            <a:endParaRPr lang="en-GB" dirty="0"/>
          </a:p>
        </p:txBody>
      </p:sp>
      <p:sp>
        <p:nvSpPr>
          <p:cNvPr id="7" name="Table Placeholder 6">
            <a:extLst>
              <a:ext uri="{FF2B5EF4-FFF2-40B4-BE49-F238E27FC236}">
                <a16:creationId xmlns:a16="http://schemas.microsoft.com/office/drawing/2014/main" id="{D24BD463-955B-B9E3-602B-243971E59F9D}"/>
              </a:ext>
            </a:extLst>
          </p:cNvPr>
          <p:cNvSpPr>
            <a:spLocks noGrp="1"/>
          </p:cNvSpPr>
          <p:nvPr>
            <p:ph type="tbl" sz="quarter" idx="15" hasCustomPrompt="1"/>
          </p:nvPr>
        </p:nvSpPr>
        <p:spPr>
          <a:xfrm>
            <a:off x="552450" y="2255838"/>
            <a:ext cx="5640388" cy="4495800"/>
          </a:xfrm>
          <a:prstGeom prst="rect">
            <a:avLst/>
          </a:prstGeom>
        </p:spPr>
        <p:txBody>
          <a:bodyPr/>
          <a:lstStyle>
            <a:lvl1pPr marL="0" indent="0">
              <a:buNone/>
              <a:defRPr sz="1100"/>
            </a:lvl1pPr>
          </a:lstStyle>
          <a:p>
            <a:r>
              <a:rPr lang="en-GB" dirty="0"/>
              <a:t>Tables</a:t>
            </a:r>
          </a:p>
        </p:txBody>
      </p:sp>
      <p:sp>
        <p:nvSpPr>
          <p:cNvPr id="2" name="Text Placeholder 4">
            <a:extLst>
              <a:ext uri="{FF2B5EF4-FFF2-40B4-BE49-F238E27FC236}">
                <a16:creationId xmlns:a16="http://schemas.microsoft.com/office/drawing/2014/main" id="{3DD05279-9BE4-5279-E7A6-AA5A76DAC000}"/>
              </a:ext>
            </a:extLst>
          </p:cNvPr>
          <p:cNvSpPr>
            <a:spLocks noGrp="1"/>
          </p:cNvSpPr>
          <p:nvPr>
            <p:ph type="body" sz="quarter" idx="16" hasCustomPrompt="1"/>
          </p:nvPr>
        </p:nvSpPr>
        <p:spPr>
          <a:xfrm>
            <a:off x="552450" y="1417637"/>
            <a:ext cx="8059738" cy="576263"/>
          </a:xfrm>
          <a:prstGeom prst="rect">
            <a:avLst/>
          </a:prstGeom>
        </p:spPr>
        <p:txBody>
          <a:bodyPr lIns="0" tIns="0" bIns="0"/>
          <a:lstStyle>
            <a:lvl1pPr marL="0" indent="0">
              <a:buNone/>
              <a:defRPr sz="2400" b="1" spc="0" baseline="0">
                <a:latin typeface="Lucida Sans Unicode" panose="020B0602030504020204" pitchFamily="34" charset="0"/>
                <a:cs typeface="Lucida Sans Unicode" panose="020B0602030504020204" pitchFamily="34" charset="0"/>
              </a:defRPr>
            </a:lvl1pPr>
          </a:lstStyle>
          <a:p>
            <a:pPr lvl="0"/>
            <a:r>
              <a:rPr lang="en-US" dirty="0"/>
              <a:t>Click to edit header </a:t>
            </a:r>
          </a:p>
        </p:txBody>
      </p:sp>
    </p:spTree>
    <p:extLst>
      <p:ext uri="{BB962C8B-B14F-4D97-AF65-F5344CB8AC3E}">
        <p14:creationId xmlns:p14="http://schemas.microsoft.com/office/powerpoint/2010/main" val="4097238998"/>
      </p:ext>
    </p:extLst>
  </p:cSld>
  <p:clrMapOvr>
    <a:masterClrMapping/>
  </p:clrMapOvr>
  <p:extLst>
    <p:ext uri="{DCECCB84-F9BA-43D5-87BE-67443E8EF086}">
      <p15:sldGuideLst xmlns:p15="http://schemas.microsoft.com/office/powerpoint/2012/main">
        <p15:guide id="1" orient="horz" pos="4253"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0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2F624F1-F0A9-EBEC-BF79-F85FC668219B}"/>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994" y="0"/>
            <a:ext cx="10690819" cy="7558929"/>
          </a:xfrm>
          <a:prstGeom prst="rect">
            <a:avLst/>
          </a:prstGeom>
        </p:spPr>
      </p:pic>
      <p:sp>
        <p:nvSpPr>
          <p:cNvPr id="9" name="Text Placeholder 13">
            <a:extLst>
              <a:ext uri="{FF2B5EF4-FFF2-40B4-BE49-F238E27FC236}">
                <a16:creationId xmlns:a16="http://schemas.microsoft.com/office/drawing/2014/main" id="{911B7A4C-19C7-8BA6-FA4E-D770EFA6626C}"/>
              </a:ext>
            </a:extLst>
          </p:cNvPr>
          <p:cNvSpPr>
            <a:spLocks noGrp="1"/>
          </p:cNvSpPr>
          <p:nvPr>
            <p:ph type="body" sz="quarter" idx="13" hasCustomPrompt="1"/>
          </p:nvPr>
        </p:nvSpPr>
        <p:spPr>
          <a:xfrm>
            <a:off x="558065" y="3491310"/>
            <a:ext cx="9570269" cy="684409"/>
          </a:xfrm>
          <a:prstGeom prst="rect">
            <a:avLst/>
          </a:prstGeom>
        </p:spPr>
        <p:txBody>
          <a:bodyPr lIns="0"/>
          <a:lstStyle>
            <a:lvl1pPr marL="0" indent="0">
              <a:buNone/>
              <a:defRPr sz="3182" b="1" baseline="0">
                <a:solidFill>
                  <a:schemeClr val="bg1"/>
                </a:solidFill>
                <a:latin typeface="Lucida Sans Unicode" panose="020B0602030504020204" pitchFamily="34" charset="0"/>
                <a:cs typeface="Lucida Sans Unicode" panose="020B0602030504020204" pitchFamily="34" charset="0"/>
              </a:defRPr>
            </a:lvl1pPr>
          </a:lstStyle>
          <a:p>
            <a:pPr lvl="0"/>
            <a:r>
              <a:rPr lang="en-US" dirty="0"/>
              <a:t>Title</a:t>
            </a:r>
          </a:p>
        </p:txBody>
      </p:sp>
      <p:sp>
        <p:nvSpPr>
          <p:cNvPr id="10" name="Text Placeholder 10">
            <a:extLst>
              <a:ext uri="{FF2B5EF4-FFF2-40B4-BE49-F238E27FC236}">
                <a16:creationId xmlns:a16="http://schemas.microsoft.com/office/drawing/2014/main" id="{825869AD-9736-E24D-2587-06E60C43060F}"/>
              </a:ext>
            </a:extLst>
          </p:cNvPr>
          <p:cNvSpPr>
            <a:spLocks noGrp="1"/>
          </p:cNvSpPr>
          <p:nvPr>
            <p:ph type="body" sz="quarter" idx="17" hasCustomPrompt="1"/>
          </p:nvPr>
        </p:nvSpPr>
        <p:spPr>
          <a:xfrm>
            <a:off x="558719" y="4175716"/>
            <a:ext cx="7883073" cy="396484"/>
          </a:xfrm>
          <a:prstGeom prst="rect">
            <a:avLst/>
          </a:prstGeom>
        </p:spPr>
        <p:txBody>
          <a:bodyPr lIns="0"/>
          <a:lstStyle>
            <a:lvl1pPr marL="0" indent="0">
              <a:spcAft>
                <a:spcPts val="530"/>
              </a:spcAft>
              <a:buNone/>
              <a:defRPr sz="1400">
                <a:solidFill>
                  <a:schemeClr val="bg1"/>
                </a:solidFill>
                <a:latin typeface="Lucida Sans Unicode" panose="020B0602030504020204" pitchFamily="34" charset="0"/>
                <a:cs typeface="Lucida Sans Unicode" panose="020B0602030504020204" pitchFamily="34" charset="0"/>
              </a:defRPr>
            </a:lvl1pPr>
          </a:lstStyle>
          <a:p>
            <a:pPr lvl="0"/>
            <a:r>
              <a:rPr lang="en-US" dirty="0"/>
              <a:t>Subtitle</a:t>
            </a:r>
          </a:p>
          <a:p>
            <a:pPr lvl="0"/>
            <a:endParaRPr lang="en-GB" dirty="0"/>
          </a:p>
        </p:txBody>
      </p:sp>
      <p:sp>
        <p:nvSpPr>
          <p:cNvPr id="11" name="Text Placeholder 10">
            <a:extLst>
              <a:ext uri="{FF2B5EF4-FFF2-40B4-BE49-F238E27FC236}">
                <a16:creationId xmlns:a16="http://schemas.microsoft.com/office/drawing/2014/main" id="{51F65321-E074-C223-A40E-756D29AEADC0}"/>
              </a:ext>
            </a:extLst>
          </p:cNvPr>
          <p:cNvSpPr>
            <a:spLocks noGrp="1"/>
          </p:cNvSpPr>
          <p:nvPr>
            <p:ph type="body" sz="quarter" idx="18" hasCustomPrompt="1"/>
          </p:nvPr>
        </p:nvSpPr>
        <p:spPr>
          <a:xfrm>
            <a:off x="558717" y="4891667"/>
            <a:ext cx="4787189" cy="303100"/>
          </a:xfrm>
          <a:prstGeom prst="rect">
            <a:avLst/>
          </a:prstGeom>
        </p:spPr>
        <p:txBody>
          <a:bodyPr lIns="0"/>
          <a:lstStyle>
            <a:lvl1pPr marL="0" indent="0">
              <a:spcAft>
                <a:spcPts val="1061"/>
              </a:spcAft>
              <a:buNone/>
              <a:defRPr sz="1148">
                <a:solidFill>
                  <a:schemeClr val="bg1"/>
                </a:solidFill>
                <a:latin typeface="Lucida Sans Unicode" panose="020B0602030504020204" pitchFamily="34" charset="0"/>
                <a:cs typeface="Lucida Sans Unicode" panose="020B0602030504020204" pitchFamily="34" charset="0"/>
              </a:defRPr>
            </a:lvl1pPr>
          </a:lstStyle>
          <a:p>
            <a:pPr marL="202000" marR="0" lvl="0" indent="-202000" defTabSz="808000" eaLnBrk="1" fontAlgn="auto" latinLnBrk="0" hangingPunct="1">
              <a:lnSpc>
                <a:spcPct val="100000"/>
              </a:lnSpc>
              <a:spcBef>
                <a:spcPts val="0"/>
              </a:spcBef>
              <a:spcAft>
                <a:spcPts val="1061"/>
              </a:spcAft>
              <a:buClrTx/>
              <a:buSzTx/>
              <a:tabLst/>
              <a:defRPr/>
            </a:pPr>
            <a:r>
              <a:rPr lang="en-US" dirty="0"/>
              <a:t>00 Date 00</a:t>
            </a:r>
          </a:p>
          <a:p>
            <a:pPr lvl="0"/>
            <a:endParaRPr lang="en-US" dirty="0"/>
          </a:p>
          <a:p>
            <a:pPr lvl="0"/>
            <a:endParaRPr lang="en-GB" dirty="0"/>
          </a:p>
        </p:txBody>
      </p:sp>
      <p:sp>
        <p:nvSpPr>
          <p:cNvPr id="16" name="Text Placeholder 11">
            <a:extLst>
              <a:ext uri="{FF2B5EF4-FFF2-40B4-BE49-F238E27FC236}">
                <a16:creationId xmlns:a16="http://schemas.microsoft.com/office/drawing/2014/main" id="{416F67B3-B69B-4BCB-BBB9-2623B33F3BF3}"/>
              </a:ext>
            </a:extLst>
          </p:cNvPr>
          <p:cNvSpPr txBox="1">
            <a:spLocks/>
          </p:cNvSpPr>
          <p:nvPr userDrawn="1"/>
        </p:nvSpPr>
        <p:spPr>
          <a:xfrm>
            <a:off x="558719" y="6982070"/>
            <a:ext cx="1583309" cy="180899"/>
          </a:xfrm>
          <a:prstGeom prst="rect">
            <a:avLst/>
          </a:prstGeom>
        </p:spPr>
        <p:txBody>
          <a:bodyPr lIns="0" tIns="0"/>
          <a:lstStyle>
            <a:lvl1pPr marL="0" algn="l">
              <a:lnSpc>
                <a:spcPts val="1300"/>
              </a:lnSpc>
              <a:spcBef>
                <a:spcPts val="0"/>
              </a:spcBef>
              <a:defRPr sz="1300">
                <a:solidFill>
                  <a:srgbClr val="004F59"/>
                </a:solidFill>
                <a:latin typeface="Lucida Sans Unicode" panose="020B0602030504020204" pitchFamily="34" charset="0"/>
                <a:ea typeface="+mn-ea"/>
                <a:cs typeface="Lucida Sans Unicode" panose="020B0602030504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1052" dirty="0">
                <a:solidFill>
                  <a:schemeClr val="bg1"/>
                </a:solidFill>
              </a:rPr>
              <a:t>weightmans.com</a:t>
            </a:r>
            <a:endParaRPr lang="en-GB" sz="1052" dirty="0">
              <a:solidFill>
                <a:schemeClr val="bg1"/>
              </a:solidFill>
            </a:endParaRPr>
          </a:p>
        </p:txBody>
      </p:sp>
      <p:sp>
        <p:nvSpPr>
          <p:cNvPr id="17" name="Text Placeholder 8">
            <a:extLst>
              <a:ext uri="{FF2B5EF4-FFF2-40B4-BE49-F238E27FC236}">
                <a16:creationId xmlns:a16="http://schemas.microsoft.com/office/drawing/2014/main" id="{351AD204-5BB5-0345-58B9-10324BDA75B2}"/>
              </a:ext>
            </a:extLst>
          </p:cNvPr>
          <p:cNvSpPr txBox="1">
            <a:spLocks/>
          </p:cNvSpPr>
          <p:nvPr userDrawn="1"/>
        </p:nvSpPr>
        <p:spPr>
          <a:xfrm>
            <a:off x="8107959" y="6982070"/>
            <a:ext cx="2020376" cy="180899"/>
          </a:xfrm>
          <a:prstGeom prst="rect">
            <a:avLst/>
          </a:prstGeom>
        </p:spPr>
        <p:txBody>
          <a:bodyPr lIns="63618" tIns="0" rIns="79522"/>
          <a:lstStyle>
            <a:lvl1pPr marL="0">
              <a:defRPr sz="1300">
                <a:solidFill>
                  <a:srgbClr val="004F59"/>
                </a:solidFill>
                <a:latin typeface="Lucida Sans Unicode" panose="020B0602030504020204" pitchFamily="34" charset="0"/>
                <a:ea typeface="+mn-ea"/>
                <a:cs typeface="Lucida Sans Unicode" panose="020B0602030504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r"/>
            <a:r>
              <a:rPr lang="en-GB" sz="1052" dirty="0">
                <a:solidFill>
                  <a:schemeClr val="bg1"/>
                </a:solidFill>
              </a:rPr>
              <a:t>© Weightmans LLP</a:t>
            </a:r>
          </a:p>
        </p:txBody>
      </p:sp>
      <p:pic>
        <p:nvPicPr>
          <p:cNvPr id="4" name="Picture 3" descr="A blue and white logo&#10;&#10;Description automatically generated">
            <a:extLst>
              <a:ext uri="{FF2B5EF4-FFF2-40B4-BE49-F238E27FC236}">
                <a16:creationId xmlns:a16="http://schemas.microsoft.com/office/drawing/2014/main" id="{7204802F-A30A-37EB-E4F5-E600A01C1BC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8719" y="433433"/>
            <a:ext cx="1081639" cy="463708"/>
          </a:xfrm>
          <a:prstGeom prst="rect">
            <a:avLst/>
          </a:prstGeom>
        </p:spPr>
      </p:pic>
      <p:pic>
        <p:nvPicPr>
          <p:cNvPr id="5" name="Picture 4" descr="A blue text on a black background&#10;&#10;Description automatically generated">
            <a:extLst>
              <a:ext uri="{FF2B5EF4-FFF2-40B4-BE49-F238E27FC236}">
                <a16:creationId xmlns:a16="http://schemas.microsoft.com/office/drawing/2014/main" id="{83C6465B-016C-35C4-FA63-A336DA143B3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533296" y="560916"/>
            <a:ext cx="1595039" cy="264490"/>
          </a:xfrm>
          <a:prstGeom prst="rect">
            <a:avLst/>
          </a:prstGeom>
        </p:spPr>
      </p:pic>
    </p:spTree>
    <p:extLst>
      <p:ext uri="{BB962C8B-B14F-4D97-AF65-F5344CB8AC3E}">
        <p14:creationId xmlns:p14="http://schemas.microsoft.com/office/powerpoint/2010/main" val="1937920077"/>
      </p:ext>
    </p:extLst>
  </p:cSld>
  <p:clrMapOvr>
    <a:masterClrMapping/>
  </p:clrMapOvr>
  <p:extLst>
    <p:ext uri="{DCECCB84-F9BA-43D5-87BE-67443E8EF086}">
      <p15:sldGuideLst xmlns:p15="http://schemas.microsoft.com/office/powerpoint/2012/main">
        <p15:guide id="1" orient="horz" pos="4398"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0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61D69C5-7775-AD5A-7DDA-DEE6E1F821C6}"/>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994" y="747"/>
            <a:ext cx="10690819" cy="7558929"/>
          </a:xfrm>
          <a:prstGeom prst="rect">
            <a:avLst/>
          </a:prstGeom>
        </p:spPr>
      </p:pic>
      <p:sp>
        <p:nvSpPr>
          <p:cNvPr id="13" name="Text Placeholder 11">
            <a:extLst>
              <a:ext uri="{FF2B5EF4-FFF2-40B4-BE49-F238E27FC236}">
                <a16:creationId xmlns:a16="http://schemas.microsoft.com/office/drawing/2014/main" id="{CA11AE35-491D-6353-D093-BEDCE85D1330}"/>
              </a:ext>
            </a:extLst>
          </p:cNvPr>
          <p:cNvSpPr txBox="1">
            <a:spLocks/>
          </p:cNvSpPr>
          <p:nvPr userDrawn="1"/>
        </p:nvSpPr>
        <p:spPr>
          <a:xfrm>
            <a:off x="558719" y="6982070"/>
            <a:ext cx="1583309" cy="180899"/>
          </a:xfrm>
          <a:prstGeom prst="rect">
            <a:avLst/>
          </a:prstGeom>
        </p:spPr>
        <p:txBody>
          <a:bodyPr lIns="0" tIns="0"/>
          <a:lstStyle>
            <a:lvl1pPr marL="0" algn="l">
              <a:lnSpc>
                <a:spcPts val="1300"/>
              </a:lnSpc>
              <a:spcBef>
                <a:spcPts val="0"/>
              </a:spcBef>
              <a:defRPr sz="1300">
                <a:solidFill>
                  <a:srgbClr val="004F59"/>
                </a:solidFill>
                <a:latin typeface="Lucida Sans Unicode" panose="020B0602030504020204" pitchFamily="34" charset="0"/>
                <a:ea typeface="+mn-ea"/>
                <a:cs typeface="Lucida Sans Unicode" panose="020B0602030504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1052" dirty="0">
                <a:solidFill>
                  <a:schemeClr val="bg1"/>
                </a:solidFill>
              </a:rPr>
              <a:t>weightmans.com</a:t>
            </a:r>
            <a:endParaRPr lang="en-GB" sz="1052" dirty="0">
              <a:solidFill>
                <a:schemeClr val="bg1"/>
              </a:solidFill>
            </a:endParaRPr>
          </a:p>
        </p:txBody>
      </p:sp>
      <p:sp>
        <p:nvSpPr>
          <p:cNvPr id="14" name="Text Placeholder 8">
            <a:extLst>
              <a:ext uri="{FF2B5EF4-FFF2-40B4-BE49-F238E27FC236}">
                <a16:creationId xmlns:a16="http://schemas.microsoft.com/office/drawing/2014/main" id="{3FA855C7-2E0A-7396-7622-D9AEC473EDA8}"/>
              </a:ext>
            </a:extLst>
          </p:cNvPr>
          <p:cNvSpPr txBox="1">
            <a:spLocks/>
          </p:cNvSpPr>
          <p:nvPr userDrawn="1"/>
        </p:nvSpPr>
        <p:spPr>
          <a:xfrm>
            <a:off x="8107959" y="6982068"/>
            <a:ext cx="2020376" cy="224822"/>
          </a:xfrm>
          <a:prstGeom prst="rect">
            <a:avLst/>
          </a:prstGeom>
        </p:spPr>
        <p:txBody>
          <a:bodyPr lIns="63618" tIns="0" rIns="79522"/>
          <a:lstStyle>
            <a:lvl1pPr marL="0">
              <a:defRPr sz="1300">
                <a:solidFill>
                  <a:srgbClr val="004F59"/>
                </a:solidFill>
                <a:latin typeface="Lucida Sans Unicode" panose="020B0602030504020204" pitchFamily="34" charset="0"/>
                <a:ea typeface="+mn-ea"/>
                <a:cs typeface="Lucida Sans Unicode" panose="020B0602030504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r"/>
            <a:r>
              <a:rPr lang="en-GB" sz="1052" dirty="0">
                <a:solidFill>
                  <a:schemeClr val="bg1"/>
                </a:solidFill>
              </a:rPr>
              <a:t>© Weightmans LLP</a:t>
            </a:r>
          </a:p>
        </p:txBody>
      </p:sp>
      <p:sp>
        <p:nvSpPr>
          <p:cNvPr id="19" name="Text Placeholder 18">
            <a:extLst>
              <a:ext uri="{FF2B5EF4-FFF2-40B4-BE49-F238E27FC236}">
                <a16:creationId xmlns:a16="http://schemas.microsoft.com/office/drawing/2014/main" id="{2ECFE3BE-7493-E633-2F81-B618977A62CD}"/>
              </a:ext>
            </a:extLst>
          </p:cNvPr>
          <p:cNvSpPr>
            <a:spLocks noGrp="1"/>
          </p:cNvSpPr>
          <p:nvPr>
            <p:ph type="body" sz="quarter" idx="10" hasCustomPrompt="1"/>
          </p:nvPr>
        </p:nvSpPr>
        <p:spPr>
          <a:xfrm>
            <a:off x="558719" y="2592207"/>
            <a:ext cx="9647393" cy="525242"/>
          </a:xfrm>
          <a:prstGeom prst="rect">
            <a:avLst/>
          </a:prstGeom>
        </p:spPr>
        <p:txBody>
          <a:bodyPr lIns="0"/>
          <a:lstStyle>
            <a:lvl1pPr marL="0" indent="0">
              <a:buNone/>
              <a:defRPr sz="1945">
                <a:solidFill>
                  <a:srgbClr val="004F59"/>
                </a:solidFill>
                <a:latin typeface="Lucida Sans Unicode" panose="020B0602030504020204" pitchFamily="34" charset="0"/>
                <a:cs typeface="Lucida Sans Unicode" panose="020B0602030504020204" pitchFamily="34" charset="0"/>
              </a:defRPr>
            </a:lvl1pPr>
          </a:lstStyle>
          <a:p>
            <a:pPr lvl="0"/>
            <a:r>
              <a:rPr lang="en-US" dirty="0"/>
              <a:t>Title goes here – sub title</a:t>
            </a:r>
            <a:endParaRPr lang="en-GB" dirty="0"/>
          </a:p>
        </p:txBody>
      </p:sp>
      <p:sp>
        <p:nvSpPr>
          <p:cNvPr id="21" name="Text Placeholder 20">
            <a:extLst>
              <a:ext uri="{FF2B5EF4-FFF2-40B4-BE49-F238E27FC236}">
                <a16:creationId xmlns:a16="http://schemas.microsoft.com/office/drawing/2014/main" id="{21435299-5C1E-B7B6-504B-AF6A667283C0}"/>
              </a:ext>
            </a:extLst>
          </p:cNvPr>
          <p:cNvSpPr>
            <a:spLocks noGrp="1"/>
          </p:cNvSpPr>
          <p:nvPr>
            <p:ph type="body" sz="quarter" idx="11" hasCustomPrompt="1"/>
          </p:nvPr>
        </p:nvSpPr>
        <p:spPr>
          <a:xfrm>
            <a:off x="569101" y="3153436"/>
            <a:ext cx="9647393" cy="338763"/>
          </a:xfrm>
          <a:prstGeom prst="rect">
            <a:avLst/>
          </a:prstGeom>
        </p:spPr>
        <p:txBody>
          <a:bodyPr lIns="0"/>
          <a:lstStyle>
            <a:lvl1pPr marL="0" indent="0">
              <a:buNone/>
              <a:defRPr sz="1237">
                <a:solidFill>
                  <a:srgbClr val="004F59"/>
                </a:solidFill>
                <a:latin typeface="Lucida Sans Unicode" panose="020B0602030504020204" pitchFamily="34" charset="0"/>
                <a:cs typeface="Lucida Sans Unicode" panose="020B0602030504020204" pitchFamily="34" charset="0"/>
              </a:defRPr>
            </a:lvl1pPr>
          </a:lstStyle>
          <a:p>
            <a:pPr lvl="0"/>
            <a:r>
              <a:rPr lang="en-GB" sz="1237" dirty="0">
                <a:latin typeface="Lucida Sans Unicode" panose="020B0602030504020204" pitchFamily="34" charset="0"/>
                <a:cs typeface="Lucida Sans Unicode" panose="020B0602030504020204" pitchFamily="34" charset="0"/>
              </a:rPr>
              <a:t>XX Date XX</a:t>
            </a:r>
            <a:endParaRPr lang="en-GB" dirty="0"/>
          </a:p>
        </p:txBody>
      </p:sp>
      <p:pic>
        <p:nvPicPr>
          <p:cNvPr id="5" name="Picture 4">
            <a:extLst>
              <a:ext uri="{FF2B5EF4-FFF2-40B4-BE49-F238E27FC236}">
                <a16:creationId xmlns:a16="http://schemas.microsoft.com/office/drawing/2014/main" id="{63B2D09A-F637-BF04-2A5C-61F7F84D85C6}"/>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569718" y="1692482"/>
            <a:ext cx="2998807" cy="597081"/>
          </a:xfrm>
          <a:prstGeom prst="rect">
            <a:avLst/>
          </a:prstGeom>
        </p:spPr>
      </p:pic>
      <p:pic>
        <p:nvPicPr>
          <p:cNvPr id="4" name="Picture 3" descr="A blue and white logo&#10;&#10;Description automatically generated">
            <a:extLst>
              <a:ext uri="{FF2B5EF4-FFF2-40B4-BE49-F238E27FC236}">
                <a16:creationId xmlns:a16="http://schemas.microsoft.com/office/drawing/2014/main" id="{575564D9-9A7F-CC91-B12D-1FB65BF2A31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8719" y="433433"/>
            <a:ext cx="1081639" cy="463708"/>
          </a:xfrm>
          <a:prstGeom prst="rect">
            <a:avLst/>
          </a:prstGeom>
        </p:spPr>
      </p:pic>
      <p:pic>
        <p:nvPicPr>
          <p:cNvPr id="7" name="Picture 6" descr="A blue text on a black background&#10;&#10;Description automatically generated">
            <a:extLst>
              <a:ext uri="{FF2B5EF4-FFF2-40B4-BE49-F238E27FC236}">
                <a16:creationId xmlns:a16="http://schemas.microsoft.com/office/drawing/2014/main" id="{3E7C2EB2-8B3B-BCF4-DD0C-297E3FB95D4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533296" y="560916"/>
            <a:ext cx="1595039" cy="264490"/>
          </a:xfrm>
          <a:prstGeom prst="rect">
            <a:avLst/>
          </a:prstGeom>
        </p:spPr>
      </p:pic>
    </p:spTree>
    <p:extLst>
      <p:ext uri="{BB962C8B-B14F-4D97-AF65-F5344CB8AC3E}">
        <p14:creationId xmlns:p14="http://schemas.microsoft.com/office/powerpoint/2010/main" val="1010856839"/>
      </p:ext>
    </p:extLst>
  </p:cSld>
  <p:clrMapOvr>
    <a:masterClrMapping/>
  </p:clrMapOvr>
  <p:extLst>
    <p:ext uri="{DCECCB84-F9BA-43D5-87BE-67443E8EF086}">
      <p15:sldGuideLst xmlns:p15="http://schemas.microsoft.com/office/powerpoint/2012/main">
        <p15:guide id="1" orient="horz" pos="4398"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03">
    <p:spTree>
      <p:nvGrpSpPr>
        <p:cNvPr id="1" name=""/>
        <p:cNvGrpSpPr/>
        <p:nvPr/>
      </p:nvGrpSpPr>
      <p:grpSpPr>
        <a:xfrm>
          <a:off x="0" y="0"/>
          <a:ext cx="0" cy="0"/>
          <a:chOff x="0" y="0"/>
          <a:chExt cx="0" cy="0"/>
        </a:xfrm>
      </p:grpSpPr>
      <p:pic>
        <p:nvPicPr>
          <p:cNvPr id="2" name="Picture 1" descr="A picture containing shape&#10;&#10;Description automatically generated">
            <a:extLst>
              <a:ext uri="{FF2B5EF4-FFF2-40B4-BE49-F238E27FC236}">
                <a16:creationId xmlns:a16="http://schemas.microsoft.com/office/drawing/2014/main" id="{C3556F2E-3139-A2C6-7146-0995A890155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754" y="747"/>
            <a:ext cx="10690819" cy="7558929"/>
          </a:xfrm>
          <a:prstGeom prst="rect">
            <a:avLst/>
          </a:prstGeom>
        </p:spPr>
      </p:pic>
      <p:sp>
        <p:nvSpPr>
          <p:cNvPr id="7" name="Text Placeholder 11">
            <a:extLst>
              <a:ext uri="{FF2B5EF4-FFF2-40B4-BE49-F238E27FC236}">
                <a16:creationId xmlns:a16="http://schemas.microsoft.com/office/drawing/2014/main" id="{5072061B-A8ED-875F-6FC6-D1FFB8215CF0}"/>
              </a:ext>
            </a:extLst>
          </p:cNvPr>
          <p:cNvSpPr txBox="1">
            <a:spLocks/>
          </p:cNvSpPr>
          <p:nvPr userDrawn="1"/>
        </p:nvSpPr>
        <p:spPr>
          <a:xfrm>
            <a:off x="558719" y="6982070"/>
            <a:ext cx="1583309" cy="180899"/>
          </a:xfrm>
          <a:prstGeom prst="rect">
            <a:avLst/>
          </a:prstGeom>
        </p:spPr>
        <p:txBody>
          <a:bodyPr lIns="0" tIns="0"/>
          <a:lstStyle>
            <a:lvl1pPr marL="0" algn="l">
              <a:lnSpc>
                <a:spcPts val="1300"/>
              </a:lnSpc>
              <a:spcBef>
                <a:spcPts val="0"/>
              </a:spcBef>
              <a:defRPr sz="1300">
                <a:solidFill>
                  <a:srgbClr val="004F59"/>
                </a:solidFill>
                <a:latin typeface="Lucida Sans Unicode" panose="020B0602030504020204" pitchFamily="34" charset="0"/>
                <a:ea typeface="+mn-ea"/>
                <a:cs typeface="Lucida Sans Unicode" panose="020B0602030504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1052" dirty="0">
                <a:solidFill>
                  <a:schemeClr val="bg1"/>
                </a:solidFill>
              </a:rPr>
              <a:t>weightmans.com</a:t>
            </a:r>
            <a:endParaRPr lang="en-GB" sz="1052" dirty="0">
              <a:solidFill>
                <a:schemeClr val="bg1"/>
              </a:solidFill>
            </a:endParaRPr>
          </a:p>
        </p:txBody>
      </p:sp>
      <p:sp>
        <p:nvSpPr>
          <p:cNvPr id="13" name="Text Placeholder 8">
            <a:extLst>
              <a:ext uri="{FF2B5EF4-FFF2-40B4-BE49-F238E27FC236}">
                <a16:creationId xmlns:a16="http://schemas.microsoft.com/office/drawing/2014/main" id="{F8F2DB11-1CF7-365A-6945-BAC2729DAF34}"/>
              </a:ext>
            </a:extLst>
          </p:cNvPr>
          <p:cNvSpPr txBox="1">
            <a:spLocks/>
          </p:cNvSpPr>
          <p:nvPr userDrawn="1"/>
        </p:nvSpPr>
        <p:spPr>
          <a:xfrm>
            <a:off x="8018862" y="6982070"/>
            <a:ext cx="2109475" cy="180899"/>
          </a:xfrm>
          <a:prstGeom prst="rect">
            <a:avLst/>
          </a:prstGeom>
        </p:spPr>
        <p:txBody>
          <a:bodyPr lIns="63618" tIns="0" rIns="79522"/>
          <a:lstStyle>
            <a:lvl1pPr marL="0">
              <a:defRPr sz="1300">
                <a:solidFill>
                  <a:srgbClr val="004F59"/>
                </a:solidFill>
                <a:latin typeface="Lucida Sans Unicode" panose="020B0602030504020204" pitchFamily="34" charset="0"/>
                <a:ea typeface="+mn-ea"/>
                <a:cs typeface="Lucida Sans Unicode" panose="020B0602030504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r"/>
            <a:r>
              <a:rPr lang="en-GB" sz="1052" dirty="0">
                <a:solidFill>
                  <a:schemeClr val="bg1"/>
                </a:solidFill>
              </a:rPr>
              <a:t>© Weightmans LLP</a:t>
            </a:r>
          </a:p>
        </p:txBody>
      </p:sp>
      <p:sp>
        <p:nvSpPr>
          <p:cNvPr id="14" name="Text Placeholder 18">
            <a:extLst>
              <a:ext uri="{FF2B5EF4-FFF2-40B4-BE49-F238E27FC236}">
                <a16:creationId xmlns:a16="http://schemas.microsoft.com/office/drawing/2014/main" id="{8C2ECA39-5781-584A-457F-BA9AF90411F0}"/>
              </a:ext>
            </a:extLst>
          </p:cNvPr>
          <p:cNvSpPr>
            <a:spLocks noGrp="1"/>
          </p:cNvSpPr>
          <p:nvPr>
            <p:ph type="body" sz="quarter" idx="10" hasCustomPrompt="1"/>
          </p:nvPr>
        </p:nvSpPr>
        <p:spPr>
          <a:xfrm>
            <a:off x="558719" y="2592998"/>
            <a:ext cx="9647393" cy="525242"/>
          </a:xfrm>
          <a:prstGeom prst="rect">
            <a:avLst/>
          </a:prstGeom>
        </p:spPr>
        <p:txBody>
          <a:bodyPr lIns="0"/>
          <a:lstStyle>
            <a:lvl1pPr marL="0" indent="0">
              <a:buNone/>
              <a:defRPr sz="1945">
                <a:solidFill>
                  <a:schemeClr val="bg1"/>
                </a:solidFill>
                <a:latin typeface="Lucida Sans Unicode" panose="020B0602030504020204" pitchFamily="34" charset="0"/>
                <a:cs typeface="Lucida Sans Unicode" panose="020B0602030504020204" pitchFamily="34" charset="0"/>
              </a:defRPr>
            </a:lvl1pPr>
          </a:lstStyle>
          <a:p>
            <a:pPr lvl="0"/>
            <a:r>
              <a:rPr lang="en-US" dirty="0"/>
              <a:t>Title goes here – sub title</a:t>
            </a:r>
            <a:endParaRPr lang="en-GB" dirty="0"/>
          </a:p>
        </p:txBody>
      </p:sp>
      <p:sp>
        <p:nvSpPr>
          <p:cNvPr id="18" name="Text Placeholder 20">
            <a:extLst>
              <a:ext uri="{FF2B5EF4-FFF2-40B4-BE49-F238E27FC236}">
                <a16:creationId xmlns:a16="http://schemas.microsoft.com/office/drawing/2014/main" id="{2A576D5D-C132-76E4-AB4D-036DF448EE11}"/>
              </a:ext>
            </a:extLst>
          </p:cNvPr>
          <p:cNvSpPr>
            <a:spLocks noGrp="1"/>
          </p:cNvSpPr>
          <p:nvPr>
            <p:ph type="body" sz="quarter" idx="11" hasCustomPrompt="1"/>
          </p:nvPr>
        </p:nvSpPr>
        <p:spPr>
          <a:xfrm>
            <a:off x="569101" y="3154230"/>
            <a:ext cx="9647393" cy="338763"/>
          </a:xfrm>
          <a:prstGeom prst="rect">
            <a:avLst/>
          </a:prstGeom>
        </p:spPr>
        <p:txBody>
          <a:bodyPr lIns="0"/>
          <a:lstStyle>
            <a:lvl1pPr marL="0" indent="0">
              <a:buNone/>
              <a:defRPr sz="1237">
                <a:solidFill>
                  <a:schemeClr val="bg1"/>
                </a:solidFill>
                <a:latin typeface="Lucida Sans Unicode" panose="020B0602030504020204" pitchFamily="34" charset="0"/>
                <a:cs typeface="Lucida Sans Unicode" panose="020B0602030504020204" pitchFamily="34" charset="0"/>
              </a:defRPr>
            </a:lvl1pPr>
          </a:lstStyle>
          <a:p>
            <a:pPr lvl="0"/>
            <a:r>
              <a:rPr lang="en-GB" sz="1237" dirty="0">
                <a:latin typeface="Lucida Sans Unicode" panose="020B0602030504020204" pitchFamily="34" charset="0"/>
                <a:cs typeface="Lucida Sans Unicode" panose="020B0602030504020204" pitchFamily="34" charset="0"/>
              </a:rPr>
              <a:t>XX Date XX</a:t>
            </a:r>
            <a:endParaRPr lang="en-GB" dirty="0"/>
          </a:p>
        </p:txBody>
      </p:sp>
      <p:pic>
        <p:nvPicPr>
          <p:cNvPr id="5" name="Picture 4">
            <a:extLst>
              <a:ext uri="{FF2B5EF4-FFF2-40B4-BE49-F238E27FC236}">
                <a16:creationId xmlns:a16="http://schemas.microsoft.com/office/drawing/2014/main" id="{17116002-29B8-202D-D643-C74961E73C93}"/>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569718" y="1693990"/>
            <a:ext cx="2998807" cy="594065"/>
          </a:xfrm>
          <a:prstGeom prst="rect">
            <a:avLst/>
          </a:prstGeom>
        </p:spPr>
      </p:pic>
      <p:pic>
        <p:nvPicPr>
          <p:cNvPr id="3" name="Picture 2" descr="A blue and white logo&#10;&#10;Description automatically generated">
            <a:extLst>
              <a:ext uri="{FF2B5EF4-FFF2-40B4-BE49-F238E27FC236}">
                <a16:creationId xmlns:a16="http://schemas.microsoft.com/office/drawing/2014/main" id="{54B978C6-3212-6846-7208-831C3539674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8719" y="433433"/>
            <a:ext cx="1081639" cy="463708"/>
          </a:xfrm>
          <a:prstGeom prst="rect">
            <a:avLst/>
          </a:prstGeom>
        </p:spPr>
      </p:pic>
      <p:pic>
        <p:nvPicPr>
          <p:cNvPr id="9" name="Picture 8">
            <a:extLst>
              <a:ext uri="{FF2B5EF4-FFF2-40B4-BE49-F238E27FC236}">
                <a16:creationId xmlns:a16="http://schemas.microsoft.com/office/drawing/2014/main" id="{B6AC9890-7EEF-A56A-93C8-7E25E6C6B5FF}"/>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8533296" y="561591"/>
            <a:ext cx="1595039" cy="263140"/>
          </a:xfrm>
          <a:prstGeom prst="rect">
            <a:avLst/>
          </a:prstGeom>
        </p:spPr>
      </p:pic>
    </p:spTree>
    <p:extLst>
      <p:ext uri="{BB962C8B-B14F-4D97-AF65-F5344CB8AC3E}">
        <p14:creationId xmlns:p14="http://schemas.microsoft.com/office/powerpoint/2010/main" val="521609822"/>
      </p:ext>
    </p:extLst>
  </p:cSld>
  <p:clrMapOvr>
    <a:masterClrMapping/>
  </p:clrMapOvr>
  <p:extLst>
    <p:ext uri="{DCECCB84-F9BA-43D5-87BE-67443E8EF086}">
      <p15:sldGuideLst xmlns:p15="http://schemas.microsoft.com/office/powerpoint/2012/main">
        <p15:guide id="1" orient="horz" pos="439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Welcome introduction">
    <p:spTree>
      <p:nvGrpSpPr>
        <p:cNvPr id="1" name=""/>
        <p:cNvGrpSpPr/>
        <p:nvPr/>
      </p:nvGrpSpPr>
      <p:grpSpPr>
        <a:xfrm>
          <a:off x="0" y="0"/>
          <a:ext cx="0" cy="0"/>
          <a:chOff x="0" y="0"/>
          <a:chExt cx="0" cy="0"/>
        </a:xfrm>
      </p:grpSpPr>
      <p:sp>
        <p:nvSpPr>
          <p:cNvPr id="10" name="object 2">
            <a:extLst>
              <a:ext uri="{FF2B5EF4-FFF2-40B4-BE49-F238E27FC236}">
                <a16:creationId xmlns:a16="http://schemas.microsoft.com/office/drawing/2014/main" id="{B3D1C4DC-1DEC-9BF5-5E3B-5690BCDCEEC8}"/>
              </a:ext>
            </a:extLst>
          </p:cNvPr>
          <p:cNvSpPr/>
          <p:nvPr userDrawn="1"/>
        </p:nvSpPr>
        <p:spPr>
          <a:xfrm>
            <a:off x="1" y="14"/>
            <a:ext cx="10691812" cy="7559663"/>
          </a:xfrm>
          <a:custGeom>
            <a:avLst/>
            <a:gdLst/>
            <a:ahLst/>
            <a:cxnLst/>
            <a:rect l="l" t="t" r="r" b="b"/>
            <a:pathLst>
              <a:path w="10692130" h="7560309">
                <a:moveTo>
                  <a:pt x="10692003" y="0"/>
                </a:moveTo>
                <a:lnTo>
                  <a:pt x="0" y="0"/>
                </a:lnTo>
                <a:lnTo>
                  <a:pt x="0" y="7559992"/>
                </a:lnTo>
                <a:lnTo>
                  <a:pt x="10692003" y="7559992"/>
                </a:lnTo>
                <a:lnTo>
                  <a:pt x="10692003" y="0"/>
                </a:lnTo>
                <a:close/>
              </a:path>
            </a:pathLst>
          </a:custGeom>
          <a:blipFill dpi="0" rotWithShape="1">
            <a:blip r:embed="rId2">
              <a:extLst>
                <a:ext uri="{28A0092B-C50C-407E-A947-70E740481C1C}">
                  <a14:useLocalDpi xmlns:a14="http://schemas.microsoft.com/office/drawing/2010/main" val="0"/>
                </a:ext>
              </a:extLst>
            </a:blip>
            <a:srcRect/>
            <a:stretch>
              <a:fillRect/>
            </a:stretch>
          </a:blipFill>
        </p:spPr>
        <p:txBody>
          <a:bodyPr wrap="square" lIns="0" tIns="0" rIns="0" bIns="0" rtlCol="0"/>
          <a:lstStyle/>
          <a:p>
            <a:endParaRPr dirty="0"/>
          </a:p>
        </p:txBody>
      </p:sp>
      <p:pic>
        <p:nvPicPr>
          <p:cNvPr id="11" name="Picture 10">
            <a:extLst>
              <a:ext uri="{FF2B5EF4-FFF2-40B4-BE49-F238E27FC236}">
                <a16:creationId xmlns:a16="http://schemas.microsoft.com/office/drawing/2014/main" id="{24535589-4C18-9345-C6DC-9B8B3B889B6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58719" y="433477"/>
            <a:ext cx="1081639" cy="463620"/>
          </a:xfrm>
          <a:prstGeom prst="rect">
            <a:avLst/>
          </a:prstGeom>
        </p:spPr>
      </p:pic>
      <p:sp>
        <p:nvSpPr>
          <p:cNvPr id="12" name="Text Placeholder 11">
            <a:extLst>
              <a:ext uri="{FF2B5EF4-FFF2-40B4-BE49-F238E27FC236}">
                <a16:creationId xmlns:a16="http://schemas.microsoft.com/office/drawing/2014/main" id="{AEF825A4-5083-F493-77AC-C1433C5E56D7}"/>
              </a:ext>
            </a:extLst>
          </p:cNvPr>
          <p:cNvSpPr txBox="1">
            <a:spLocks/>
          </p:cNvSpPr>
          <p:nvPr userDrawn="1"/>
        </p:nvSpPr>
        <p:spPr>
          <a:xfrm>
            <a:off x="558719" y="6982070"/>
            <a:ext cx="1583309" cy="180899"/>
          </a:xfrm>
          <a:prstGeom prst="rect">
            <a:avLst/>
          </a:prstGeom>
        </p:spPr>
        <p:txBody>
          <a:bodyPr lIns="0" tIns="0"/>
          <a:lstStyle>
            <a:lvl1pPr marL="0" algn="l">
              <a:lnSpc>
                <a:spcPts val="1300"/>
              </a:lnSpc>
              <a:spcBef>
                <a:spcPts val="0"/>
              </a:spcBef>
              <a:defRPr sz="1300">
                <a:solidFill>
                  <a:srgbClr val="004F59"/>
                </a:solidFill>
                <a:latin typeface="Lucida Sans Unicode" panose="020B0602030504020204" pitchFamily="34" charset="0"/>
                <a:ea typeface="+mn-ea"/>
                <a:cs typeface="Lucida Sans Unicode" panose="020B0602030504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1052" dirty="0">
                <a:solidFill>
                  <a:schemeClr val="bg1"/>
                </a:solidFill>
              </a:rPr>
              <a:t>weightmans.com</a:t>
            </a:r>
            <a:endParaRPr lang="en-GB" sz="1052" dirty="0">
              <a:solidFill>
                <a:schemeClr val="bg1"/>
              </a:solidFill>
            </a:endParaRPr>
          </a:p>
        </p:txBody>
      </p:sp>
      <p:sp>
        <p:nvSpPr>
          <p:cNvPr id="13" name="TextBox 12">
            <a:extLst>
              <a:ext uri="{FF2B5EF4-FFF2-40B4-BE49-F238E27FC236}">
                <a16:creationId xmlns:a16="http://schemas.microsoft.com/office/drawing/2014/main" id="{851F8454-7E35-777C-A1A6-29B30681E908}"/>
              </a:ext>
            </a:extLst>
          </p:cNvPr>
          <p:cNvSpPr txBox="1"/>
          <p:nvPr userDrawn="1"/>
        </p:nvSpPr>
        <p:spPr>
          <a:xfrm>
            <a:off x="2286741" y="6998386"/>
            <a:ext cx="395266" cy="143886"/>
          </a:xfrm>
          <a:prstGeom prst="rect">
            <a:avLst/>
          </a:prstGeom>
          <a:noFill/>
        </p:spPr>
        <p:txBody>
          <a:bodyPr wrap="square" lIns="0" tIns="0" rIns="0" bIns="0" rtlCol="0">
            <a:spAutoFit/>
          </a:bodyPr>
          <a:lstStyle/>
          <a:p>
            <a:fld id="{0321A59A-36AE-489E-9FD7-FE2BE64AFD91}" type="slidenum">
              <a:rPr lang="en-GB" sz="935" smtClean="0">
                <a:solidFill>
                  <a:schemeClr val="bg1"/>
                </a:solidFill>
                <a:latin typeface="Lucida Sans Unicode" panose="020B0602030504020204" pitchFamily="34" charset="0"/>
                <a:cs typeface="Lucida Sans Unicode" panose="020B0602030504020204" pitchFamily="34" charset="0"/>
              </a:rPr>
              <a:t>‹#›</a:t>
            </a:fld>
            <a:endParaRPr lang="en-GB" sz="935" dirty="0">
              <a:solidFill>
                <a:schemeClr val="bg1"/>
              </a:solidFill>
              <a:latin typeface="Lucida Sans Unicode" panose="020B0602030504020204" pitchFamily="34" charset="0"/>
              <a:cs typeface="Lucida Sans Unicode" panose="020B0602030504020204" pitchFamily="34" charset="0"/>
            </a:endParaRPr>
          </a:p>
        </p:txBody>
      </p:sp>
      <p:sp>
        <p:nvSpPr>
          <p:cNvPr id="2" name="Text Placeholder 8">
            <a:extLst>
              <a:ext uri="{FF2B5EF4-FFF2-40B4-BE49-F238E27FC236}">
                <a16:creationId xmlns:a16="http://schemas.microsoft.com/office/drawing/2014/main" id="{7E883372-D628-499F-048B-A267DFC41624}"/>
              </a:ext>
            </a:extLst>
          </p:cNvPr>
          <p:cNvSpPr txBox="1">
            <a:spLocks/>
          </p:cNvSpPr>
          <p:nvPr userDrawn="1"/>
        </p:nvSpPr>
        <p:spPr>
          <a:xfrm>
            <a:off x="8107959" y="6982068"/>
            <a:ext cx="2020376" cy="224822"/>
          </a:xfrm>
          <a:prstGeom prst="rect">
            <a:avLst/>
          </a:prstGeom>
        </p:spPr>
        <p:txBody>
          <a:bodyPr lIns="63618" tIns="0" rIns="79522"/>
          <a:lstStyle>
            <a:lvl1pPr marL="0">
              <a:defRPr sz="1300">
                <a:solidFill>
                  <a:srgbClr val="004F59"/>
                </a:solidFill>
                <a:latin typeface="Lucida Sans Unicode" panose="020B0602030504020204" pitchFamily="34" charset="0"/>
                <a:ea typeface="+mn-ea"/>
                <a:cs typeface="Lucida Sans Unicode" panose="020B0602030504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r"/>
            <a:r>
              <a:rPr lang="en-GB" sz="1052" dirty="0">
                <a:solidFill>
                  <a:schemeClr val="bg1"/>
                </a:solidFill>
              </a:rPr>
              <a:t>© Weightmans LLP</a:t>
            </a:r>
          </a:p>
        </p:txBody>
      </p:sp>
      <p:sp>
        <p:nvSpPr>
          <p:cNvPr id="4" name="Text Placeholder 3">
            <a:extLst>
              <a:ext uri="{FF2B5EF4-FFF2-40B4-BE49-F238E27FC236}">
                <a16:creationId xmlns:a16="http://schemas.microsoft.com/office/drawing/2014/main" id="{8F1F4042-A825-5513-2CCB-E3B4D2003AC6}"/>
              </a:ext>
            </a:extLst>
          </p:cNvPr>
          <p:cNvSpPr>
            <a:spLocks noGrp="1"/>
          </p:cNvSpPr>
          <p:nvPr>
            <p:ph type="body" sz="quarter" idx="13" hasCustomPrompt="1"/>
          </p:nvPr>
        </p:nvSpPr>
        <p:spPr>
          <a:xfrm>
            <a:off x="5380037" y="500221"/>
            <a:ext cx="4733925" cy="307815"/>
          </a:xfrm>
          <a:prstGeom prst="rect">
            <a:avLst/>
          </a:prstGeom>
        </p:spPr>
        <p:txBody>
          <a:bodyPr/>
          <a:lstStyle>
            <a:lvl1pPr marL="0" indent="0" algn="r">
              <a:buNone/>
              <a:defRPr sz="1050" spc="-10" baseline="0">
                <a:solidFill>
                  <a:schemeClr val="bg1"/>
                </a:solidFill>
                <a:latin typeface="Lucida Sans Unicode" panose="020B0602030504020204" pitchFamily="34" charset="0"/>
                <a:cs typeface="Lucida Sans Unicode" panose="020B0602030504020204" pitchFamily="34" charset="0"/>
              </a:defRPr>
            </a:lvl1pPr>
          </a:lstStyle>
          <a:p>
            <a:pPr lvl="0"/>
            <a:r>
              <a:rPr lang="en-US" dirty="0"/>
              <a:t>Click to edit document title</a:t>
            </a:r>
            <a:endParaRPr lang="en-GB" dirty="0"/>
          </a:p>
        </p:txBody>
      </p:sp>
      <p:sp>
        <p:nvSpPr>
          <p:cNvPr id="7" name="Text Placeholder 6">
            <a:extLst>
              <a:ext uri="{FF2B5EF4-FFF2-40B4-BE49-F238E27FC236}">
                <a16:creationId xmlns:a16="http://schemas.microsoft.com/office/drawing/2014/main" id="{24825518-29B1-DCC0-994E-7710FF0AC027}"/>
              </a:ext>
            </a:extLst>
          </p:cNvPr>
          <p:cNvSpPr>
            <a:spLocks noGrp="1"/>
          </p:cNvSpPr>
          <p:nvPr>
            <p:ph type="body" sz="quarter" idx="14"/>
          </p:nvPr>
        </p:nvSpPr>
        <p:spPr>
          <a:xfrm>
            <a:off x="552450" y="1417637"/>
            <a:ext cx="4835525" cy="5300662"/>
          </a:xfrm>
          <a:prstGeom prst="rect">
            <a:avLst/>
          </a:prstGeom>
        </p:spPr>
        <p:txBody>
          <a:bodyPr lIns="0" tIns="0" bIns="0"/>
          <a:lstStyle>
            <a:lvl1pPr marL="0" indent="0">
              <a:lnSpc>
                <a:spcPts val="1400"/>
              </a:lnSpc>
              <a:spcBef>
                <a:spcPts val="0"/>
              </a:spcBef>
              <a:spcAft>
                <a:spcPts val="200"/>
              </a:spcAft>
              <a:buNone/>
              <a:defRPr sz="1100" spc="-1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p:txBody>
      </p:sp>
      <p:sp>
        <p:nvSpPr>
          <p:cNvPr id="3" name="Picture Placeholder 18">
            <a:extLst>
              <a:ext uri="{FF2B5EF4-FFF2-40B4-BE49-F238E27FC236}">
                <a16:creationId xmlns:a16="http://schemas.microsoft.com/office/drawing/2014/main" id="{A0F2BDD3-DA48-4C84-052C-5E48D43D9E9E}"/>
              </a:ext>
            </a:extLst>
          </p:cNvPr>
          <p:cNvSpPr>
            <a:spLocks noGrp="1"/>
          </p:cNvSpPr>
          <p:nvPr>
            <p:ph type="pic" sz="quarter" idx="15" hasCustomPrompt="1"/>
          </p:nvPr>
        </p:nvSpPr>
        <p:spPr>
          <a:xfrm>
            <a:off x="6095207" y="1417637"/>
            <a:ext cx="1604962" cy="1163637"/>
          </a:xfrm>
          <a:prstGeom prst="rect">
            <a:avLst/>
          </a:prstGeom>
        </p:spPr>
        <p:txBody>
          <a:bodyPr/>
          <a:lstStyle>
            <a:lvl1pPr marL="0" indent="0">
              <a:buNone/>
              <a:defRPr sz="900">
                <a:solidFill>
                  <a:schemeClr val="bg1">
                    <a:lumMod val="95000"/>
                  </a:schemeClr>
                </a:solidFill>
              </a:defRPr>
            </a:lvl1pPr>
          </a:lstStyle>
          <a:p>
            <a:r>
              <a:rPr lang="en-GB" dirty="0"/>
              <a:t>images</a:t>
            </a:r>
          </a:p>
        </p:txBody>
      </p:sp>
      <p:sp>
        <p:nvSpPr>
          <p:cNvPr id="5" name="Text Placeholder 23">
            <a:extLst>
              <a:ext uri="{FF2B5EF4-FFF2-40B4-BE49-F238E27FC236}">
                <a16:creationId xmlns:a16="http://schemas.microsoft.com/office/drawing/2014/main" id="{93699A35-8FED-7441-E5F9-6E04B5A96D81}"/>
              </a:ext>
            </a:extLst>
          </p:cNvPr>
          <p:cNvSpPr>
            <a:spLocks noGrp="1"/>
          </p:cNvSpPr>
          <p:nvPr>
            <p:ph type="body" sz="quarter" idx="16" hasCustomPrompt="1"/>
          </p:nvPr>
        </p:nvSpPr>
        <p:spPr>
          <a:xfrm>
            <a:off x="6096781" y="2698749"/>
            <a:ext cx="2049463" cy="161408"/>
          </a:xfrm>
          <a:prstGeom prst="rect">
            <a:avLst/>
          </a:prstGeom>
        </p:spPr>
        <p:txBody>
          <a:bodyPr lIns="0" tIns="0" rIns="0" bIns="0"/>
          <a:lstStyle>
            <a:lvl1pPr marL="0" indent="0">
              <a:lnSpc>
                <a:spcPts val="1320"/>
              </a:lnSpc>
              <a:spcBef>
                <a:spcPts val="100"/>
              </a:spcBef>
              <a:buNone/>
              <a:defRPr sz="1100" b="1" baseline="0">
                <a:solidFill>
                  <a:schemeClr val="bg1"/>
                </a:solidFill>
              </a:defRPr>
            </a:lvl1pPr>
          </a:lstStyle>
          <a:p>
            <a:pPr lvl="0"/>
            <a:r>
              <a:rPr lang="en-US" dirty="0"/>
              <a:t>Name</a:t>
            </a:r>
          </a:p>
          <a:p>
            <a:pPr lvl="0"/>
            <a:endParaRPr lang="en-US" dirty="0"/>
          </a:p>
        </p:txBody>
      </p:sp>
      <p:sp>
        <p:nvSpPr>
          <p:cNvPr id="6" name="Text Placeholder 23">
            <a:extLst>
              <a:ext uri="{FF2B5EF4-FFF2-40B4-BE49-F238E27FC236}">
                <a16:creationId xmlns:a16="http://schemas.microsoft.com/office/drawing/2014/main" id="{A06BD2AD-889A-D75A-75E1-31C57125BB20}"/>
              </a:ext>
            </a:extLst>
          </p:cNvPr>
          <p:cNvSpPr>
            <a:spLocks noGrp="1"/>
          </p:cNvSpPr>
          <p:nvPr>
            <p:ph type="body" sz="quarter" idx="17" hasCustomPrompt="1"/>
          </p:nvPr>
        </p:nvSpPr>
        <p:spPr>
          <a:xfrm>
            <a:off x="6096781" y="2881790"/>
            <a:ext cx="2049463" cy="166688"/>
          </a:xfrm>
          <a:prstGeom prst="rect">
            <a:avLst/>
          </a:prstGeom>
        </p:spPr>
        <p:txBody>
          <a:bodyPr lIns="0" tIns="0" rIns="0" bIns="0"/>
          <a:lstStyle>
            <a:lvl1pPr marL="0" indent="0">
              <a:lnSpc>
                <a:spcPts val="1320"/>
              </a:lnSpc>
              <a:spcBef>
                <a:spcPts val="100"/>
              </a:spcBef>
              <a:buNone/>
              <a:defRPr sz="1000" b="0" spc="-10" baseline="0">
                <a:solidFill>
                  <a:schemeClr val="bg1">
                    <a:lumMod val="95000"/>
                  </a:schemeClr>
                </a:solidFill>
              </a:defRPr>
            </a:lvl1pPr>
          </a:lstStyle>
          <a:p>
            <a:pPr lvl="0"/>
            <a:r>
              <a:rPr lang="en-US" dirty="0"/>
              <a:t>Title</a:t>
            </a:r>
          </a:p>
          <a:p>
            <a:pPr lvl="0"/>
            <a:endParaRPr lang="en-US" dirty="0"/>
          </a:p>
        </p:txBody>
      </p:sp>
    </p:spTree>
    <p:extLst>
      <p:ext uri="{BB962C8B-B14F-4D97-AF65-F5344CB8AC3E}">
        <p14:creationId xmlns:p14="http://schemas.microsoft.com/office/powerpoint/2010/main" val="39356109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slide 04">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5AD3789-0883-1200-ADD9-270D9798ECB0}"/>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artisticCutout/>
                    </a14:imgEffect>
                  </a14:imgLayer>
                </a14:imgProps>
              </a:ext>
              <a:ext uri="{28A0092B-C50C-407E-A947-70E740481C1C}">
                <a14:useLocalDpi xmlns:a14="http://schemas.microsoft.com/office/drawing/2010/main" val="0"/>
              </a:ext>
            </a:extLst>
          </a:blip>
          <a:srcRect l="-1876" t="6778" r="20418" b="-29"/>
          <a:stretch/>
        </p:blipFill>
        <p:spPr>
          <a:xfrm>
            <a:off x="-250032" y="0"/>
            <a:ext cx="10941845" cy="7579664"/>
          </a:xfrm>
          <a:prstGeom prst="rect">
            <a:avLst/>
          </a:prstGeom>
        </p:spPr>
      </p:pic>
      <p:sp>
        <p:nvSpPr>
          <p:cNvPr id="4" name="Text Placeholder 11">
            <a:extLst>
              <a:ext uri="{FF2B5EF4-FFF2-40B4-BE49-F238E27FC236}">
                <a16:creationId xmlns:a16="http://schemas.microsoft.com/office/drawing/2014/main" id="{1963BDBE-7372-EF62-BD4E-5783A238B0DD}"/>
              </a:ext>
            </a:extLst>
          </p:cNvPr>
          <p:cNvSpPr txBox="1">
            <a:spLocks/>
          </p:cNvSpPr>
          <p:nvPr userDrawn="1"/>
        </p:nvSpPr>
        <p:spPr>
          <a:xfrm>
            <a:off x="558719" y="6982070"/>
            <a:ext cx="1583309" cy="180899"/>
          </a:xfrm>
          <a:prstGeom prst="rect">
            <a:avLst/>
          </a:prstGeom>
        </p:spPr>
        <p:txBody>
          <a:bodyPr lIns="0" tIns="0"/>
          <a:lstStyle>
            <a:lvl1pPr marL="0" algn="l">
              <a:lnSpc>
                <a:spcPts val="1300"/>
              </a:lnSpc>
              <a:spcBef>
                <a:spcPts val="0"/>
              </a:spcBef>
              <a:defRPr sz="1300">
                <a:solidFill>
                  <a:srgbClr val="004F59"/>
                </a:solidFill>
                <a:latin typeface="Lucida Sans Unicode" panose="020B0602030504020204" pitchFamily="34" charset="0"/>
                <a:ea typeface="+mn-ea"/>
                <a:cs typeface="Lucida Sans Unicode" panose="020B0602030504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1052" dirty="0"/>
              <a:t>weightmans.com</a:t>
            </a:r>
            <a:endParaRPr lang="en-GB" sz="1052" dirty="0"/>
          </a:p>
        </p:txBody>
      </p:sp>
      <p:sp>
        <p:nvSpPr>
          <p:cNvPr id="5" name="Text Placeholder 8">
            <a:extLst>
              <a:ext uri="{FF2B5EF4-FFF2-40B4-BE49-F238E27FC236}">
                <a16:creationId xmlns:a16="http://schemas.microsoft.com/office/drawing/2014/main" id="{E80E7218-71D7-EC19-D0AB-461377DCE9E0}"/>
              </a:ext>
            </a:extLst>
          </p:cNvPr>
          <p:cNvSpPr txBox="1">
            <a:spLocks/>
          </p:cNvSpPr>
          <p:nvPr userDrawn="1"/>
        </p:nvSpPr>
        <p:spPr>
          <a:xfrm>
            <a:off x="8107959" y="6982070"/>
            <a:ext cx="2020376" cy="199138"/>
          </a:xfrm>
          <a:prstGeom prst="rect">
            <a:avLst/>
          </a:prstGeom>
        </p:spPr>
        <p:txBody>
          <a:bodyPr lIns="63618" tIns="0" rIns="79522"/>
          <a:lstStyle>
            <a:lvl1pPr marL="0">
              <a:defRPr sz="1300">
                <a:solidFill>
                  <a:srgbClr val="004F59"/>
                </a:solidFill>
                <a:latin typeface="Lucida Sans Unicode" panose="020B0602030504020204" pitchFamily="34" charset="0"/>
                <a:ea typeface="+mn-ea"/>
                <a:cs typeface="Lucida Sans Unicode" panose="020B0602030504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r"/>
            <a:r>
              <a:rPr lang="en-GB" sz="1052" dirty="0"/>
              <a:t>© Weightmans LLP</a:t>
            </a:r>
          </a:p>
        </p:txBody>
      </p:sp>
      <p:sp>
        <p:nvSpPr>
          <p:cNvPr id="8" name="Text Placeholder 13">
            <a:extLst>
              <a:ext uri="{FF2B5EF4-FFF2-40B4-BE49-F238E27FC236}">
                <a16:creationId xmlns:a16="http://schemas.microsoft.com/office/drawing/2014/main" id="{A3FEDE6B-F1BB-3846-CD04-5F74DA4E4114}"/>
              </a:ext>
            </a:extLst>
          </p:cNvPr>
          <p:cNvSpPr>
            <a:spLocks noGrp="1"/>
          </p:cNvSpPr>
          <p:nvPr>
            <p:ph type="body" sz="quarter" idx="13" hasCustomPrompt="1"/>
          </p:nvPr>
        </p:nvSpPr>
        <p:spPr>
          <a:xfrm>
            <a:off x="558065" y="2297102"/>
            <a:ext cx="9570269" cy="684409"/>
          </a:xfrm>
          <a:prstGeom prst="rect">
            <a:avLst/>
          </a:prstGeom>
        </p:spPr>
        <p:txBody>
          <a:bodyPr lIns="0"/>
          <a:lstStyle>
            <a:lvl1pPr marL="0" indent="0">
              <a:buNone/>
              <a:defRPr sz="3182" b="1">
                <a:solidFill>
                  <a:schemeClr val="bg1"/>
                </a:solidFill>
                <a:latin typeface="Lucida Sans Unicode" panose="020B0602030504020204" pitchFamily="34" charset="0"/>
                <a:cs typeface="Lucida Sans Unicode" panose="020B0602030504020204" pitchFamily="34" charset="0"/>
              </a:defRPr>
            </a:lvl1pPr>
          </a:lstStyle>
          <a:p>
            <a:pPr lvl="0"/>
            <a:r>
              <a:rPr lang="en-US" dirty="0"/>
              <a:t>Title</a:t>
            </a:r>
          </a:p>
        </p:txBody>
      </p:sp>
      <p:sp>
        <p:nvSpPr>
          <p:cNvPr id="9" name="Text Placeholder 10">
            <a:extLst>
              <a:ext uri="{FF2B5EF4-FFF2-40B4-BE49-F238E27FC236}">
                <a16:creationId xmlns:a16="http://schemas.microsoft.com/office/drawing/2014/main" id="{939B0359-EA6A-60C4-B4AF-0BB6347BF9AF}"/>
              </a:ext>
            </a:extLst>
          </p:cNvPr>
          <p:cNvSpPr>
            <a:spLocks noGrp="1"/>
          </p:cNvSpPr>
          <p:nvPr>
            <p:ph type="body" sz="quarter" idx="18" hasCustomPrompt="1"/>
          </p:nvPr>
        </p:nvSpPr>
        <p:spPr>
          <a:xfrm>
            <a:off x="558717" y="3455140"/>
            <a:ext cx="4787189" cy="303100"/>
          </a:xfrm>
          <a:prstGeom prst="rect">
            <a:avLst/>
          </a:prstGeom>
        </p:spPr>
        <p:txBody>
          <a:bodyPr lIns="0"/>
          <a:lstStyle>
            <a:lvl1pPr marL="0" indent="0">
              <a:spcAft>
                <a:spcPts val="1061"/>
              </a:spcAft>
              <a:buNone/>
              <a:defRPr sz="1148">
                <a:solidFill>
                  <a:schemeClr val="bg1"/>
                </a:solidFill>
                <a:latin typeface="Lucida Sans Unicode" panose="020B0602030504020204" pitchFamily="34" charset="0"/>
                <a:cs typeface="Lucida Sans Unicode" panose="020B0602030504020204" pitchFamily="34" charset="0"/>
              </a:defRPr>
            </a:lvl1pPr>
          </a:lstStyle>
          <a:p>
            <a:pPr marL="202000" marR="0" lvl="0" indent="-202000" defTabSz="808000" eaLnBrk="1" fontAlgn="auto" latinLnBrk="0" hangingPunct="1">
              <a:lnSpc>
                <a:spcPct val="100000"/>
              </a:lnSpc>
              <a:spcBef>
                <a:spcPts val="0"/>
              </a:spcBef>
              <a:spcAft>
                <a:spcPts val="1061"/>
              </a:spcAft>
              <a:buClrTx/>
              <a:buSzTx/>
              <a:tabLst/>
              <a:defRPr/>
            </a:pPr>
            <a:r>
              <a:rPr lang="en-US" dirty="0"/>
              <a:t>XX Date XX</a:t>
            </a:r>
          </a:p>
          <a:p>
            <a:pPr lvl="0"/>
            <a:endParaRPr lang="en-US" dirty="0"/>
          </a:p>
          <a:p>
            <a:pPr lvl="0"/>
            <a:endParaRPr lang="en-GB" dirty="0"/>
          </a:p>
        </p:txBody>
      </p:sp>
      <p:pic>
        <p:nvPicPr>
          <p:cNvPr id="11" name="Picture 10">
            <a:extLst>
              <a:ext uri="{FF2B5EF4-FFF2-40B4-BE49-F238E27FC236}">
                <a16:creationId xmlns:a16="http://schemas.microsoft.com/office/drawing/2014/main" id="{9BFCB082-F716-5539-9183-C3AAD0E1FAC5}"/>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558719" y="433477"/>
            <a:ext cx="1081639" cy="463620"/>
          </a:xfrm>
          <a:prstGeom prst="rect">
            <a:avLst/>
          </a:prstGeom>
        </p:spPr>
      </p:pic>
      <p:pic>
        <p:nvPicPr>
          <p:cNvPr id="13" name="Picture 12">
            <a:extLst>
              <a:ext uri="{FF2B5EF4-FFF2-40B4-BE49-F238E27FC236}">
                <a16:creationId xmlns:a16="http://schemas.microsoft.com/office/drawing/2014/main" id="{17F7B6B2-E37E-B4BB-605E-9B181C57DE9B}"/>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8533296" y="561591"/>
            <a:ext cx="1595039" cy="263140"/>
          </a:xfrm>
          <a:prstGeom prst="rect">
            <a:avLst/>
          </a:prstGeom>
        </p:spPr>
      </p:pic>
    </p:spTree>
    <p:extLst>
      <p:ext uri="{BB962C8B-B14F-4D97-AF65-F5344CB8AC3E}">
        <p14:creationId xmlns:p14="http://schemas.microsoft.com/office/powerpoint/2010/main" val="7970466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title Teal">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D8D9DD03-D97A-A663-42CD-5D87DD74B795}"/>
              </a:ext>
            </a:extLst>
          </p:cNvPr>
          <p:cNvSpPr/>
          <p:nvPr userDrawn="1"/>
        </p:nvSpPr>
        <p:spPr>
          <a:xfrm>
            <a:off x="0" y="14"/>
            <a:ext cx="10690543" cy="7559663"/>
          </a:xfrm>
          <a:custGeom>
            <a:avLst/>
            <a:gdLst/>
            <a:ahLst/>
            <a:cxnLst/>
            <a:rect l="l" t="t" r="r" b="b"/>
            <a:pathLst>
              <a:path w="10692130" h="7560309">
                <a:moveTo>
                  <a:pt x="10692003" y="0"/>
                </a:moveTo>
                <a:lnTo>
                  <a:pt x="0" y="0"/>
                </a:lnTo>
                <a:lnTo>
                  <a:pt x="0" y="7559992"/>
                </a:lnTo>
                <a:lnTo>
                  <a:pt x="10692003" y="7559992"/>
                </a:lnTo>
                <a:lnTo>
                  <a:pt x="10692003" y="0"/>
                </a:lnTo>
                <a:close/>
              </a:path>
            </a:pathLst>
          </a:custGeom>
          <a:blipFill dpi="0" rotWithShape="1">
            <a:blip r:embed="rId2">
              <a:extLst>
                <a:ext uri="{28A0092B-C50C-407E-A947-70E740481C1C}">
                  <a14:useLocalDpi xmlns:a14="http://schemas.microsoft.com/office/drawing/2010/main" val="0"/>
                </a:ext>
              </a:extLst>
            </a:blip>
            <a:srcRect/>
            <a:stretch>
              <a:fillRect/>
            </a:stretch>
          </a:blipFill>
        </p:spPr>
        <p:txBody>
          <a:bodyPr wrap="square" lIns="0" tIns="0" rIns="0" bIns="0" rtlCol="0"/>
          <a:lstStyle/>
          <a:p>
            <a:endParaRPr dirty="0"/>
          </a:p>
        </p:txBody>
      </p:sp>
      <p:sp>
        <p:nvSpPr>
          <p:cNvPr id="10" name="Text Placeholder 13">
            <a:extLst>
              <a:ext uri="{FF2B5EF4-FFF2-40B4-BE49-F238E27FC236}">
                <a16:creationId xmlns:a16="http://schemas.microsoft.com/office/drawing/2014/main" id="{2ACE14DB-87CD-CF73-428C-B481BCFE7ECB}"/>
              </a:ext>
            </a:extLst>
          </p:cNvPr>
          <p:cNvSpPr>
            <a:spLocks noGrp="1"/>
          </p:cNvSpPr>
          <p:nvPr>
            <p:ph type="body" sz="quarter" idx="13" hasCustomPrompt="1"/>
          </p:nvPr>
        </p:nvSpPr>
        <p:spPr>
          <a:xfrm>
            <a:off x="558719" y="2735701"/>
            <a:ext cx="8232438" cy="756920"/>
          </a:xfrm>
          <a:prstGeom prst="rect">
            <a:avLst/>
          </a:prstGeom>
        </p:spPr>
        <p:txBody>
          <a:bodyPr lIns="0"/>
          <a:lstStyle>
            <a:lvl1pPr marL="0" indent="0">
              <a:buNone/>
              <a:defRPr sz="3600" b="1" baseline="0">
                <a:solidFill>
                  <a:schemeClr val="bg1"/>
                </a:solidFill>
                <a:latin typeface="Lucida Sans Unicode" panose="020B0602030504020204" pitchFamily="34" charset="0"/>
                <a:cs typeface="Lucida Sans Unicode" panose="020B0602030504020204" pitchFamily="34" charset="0"/>
              </a:defRPr>
            </a:lvl1pPr>
          </a:lstStyle>
          <a:p>
            <a:pPr lvl="0"/>
            <a:r>
              <a:rPr lang="en-US" dirty="0"/>
              <a:t>Section title</a:t>
            </a:r>
          </a:p>
        </p:txBody>
      </p:sp>
      <p:sp>
        <p:nvSpPr>
          <p:cNvPr id="12" name="Text Placeholder 11">
            <a:extLst>
              <a:ext uri="{FF2B5EF4-FFF2-40B4-BE49-F238E27FC236}">
                <a16:creationId xmlns:a16="http://schemas.microsoft.com/office/drawing/2014/main" id="{58480ABB-8F4D-9070-787E-A54DD8D59CF0}"/>
              </a:ext>
            </a:extLst>
          </p:cNvPr>
          <p:cNvSpPr txBox="1">
            <a:spLocks/>
          </p:cNvSpPr>
          <p:nvPr userDrawn="1"/>
        </p:nvSpPr>
        <p:spPr>
          <a:xfrm>
            <a:off x="558719" y="6982070"/>
            <a:ext cx="1583309" cy="180899"/>
          </a:xfrm>
          <a:prstGeom prst="rect">
            <a:avLst/>
          </a:prstGeom>
        </p:spPr>
        <p:txBody>
          <a:bodyPr lIns="0" tIns="0"/>
          <a:lstStyle>
            <a:lvl1pPr marL="0" algn="l">
              <a:lnSpc>
                <a:spcPts val="1300"/>
              </a:lnSpc>
              <a:spcBef>
                <a:spcPts val="0"/>
              </a:spcBef>
              <a:defRPr sz="1300">
                <a:solidFill>
                  <a:srgbClr val="004F59"/>
                </a:solidFill>
                <a:latin typeface="Lucida Sans Unicode" panose="020B0602030504020204" pitchFamily="34" charset="0"/>
                <a:ea typeface="+mn-ea"/>
                <a:cs typeface="Lucida Sans Unicode" panose="020B0602030504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1052" dirty="0">
                <a:solidFill>
                  <a:schemeClr val="bg1"/>
                </a:solidFill>
              </a:rPr>
              <a:t>weightmans.com</a:t>
            </a:r>
            <a:endParaRPr lang="en-GB" sz="1052" dirty="0">
              <a:solidFill>
                <a:schemeClr val="bg1"/>
              </a:solidFill>
            </a:endParaRPr>
          </a:p>
        </p:txBody>
      </p:sp>
      <p:sp>
        <p:nvSpPr>
          <p:cNvPr id="13" name="Text Placeholder 8">
            <a:extLst>
              <a:ext uri="{FF2B5EF4-FFF2-40B4-BE49-F238E27FC236}">
                <a16:creationId xmlns:a16="http://schemas.microsoft.com/office/drawing/2014/main" id="{628847AA-067B-EC01-88A6-370D4519AC89}"/>
              </a:ext>
            </a:extLst>
          </p:cNvPr>
          <p:cNvSpPr txBox="1">
            <a:spLocks/>
          </p:cNvSpPr>
          <p:nvPr userDrawn="1"/>
        </p:nvSpPr>
        <p:spPr>
          <a:xfrm>
            <a:off x="8286156" y="6982070"/>
            <a:ext cx="1842179" cy="180899"/>
          </a:xfrm>
          <a:prstGeom prst="rect">
            <a:avLst/>
          </a:prstGeom>
        </p:spPr>
        <p:txBody>
          <a:bodyPr lIns="63618" tIns="0" rIns="79522"/>
          <a:lstStyle>
            <a:lvl1pPr marL="0">
              <a:defRPr sz="1300">
                <a:solidFill>
                  <a:srgbClr val="004F59"/>
                </a:solidFill>
                <a:latin typeface="Lucida Sans Unicode" panose="020B0602030504020204" pitchFamily="34" charset="0"/>
                <a:ea typeface="+mn-ea"/>
                <a:cs typeface="Lucida Sans Unicode" panose="020B0602030504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r"/>
            <a:r>
              <a:rPr lang="en-GB" sz="1052" dirty="0">
                <a:solidFill>
                  <a:schemeClr val="bg1"/>
                </a:solidFill>
              </a:rPr>
              <a:t>© Weightmans LLP</a:t>
            </a:r>
          </a:p>
        </p:txBody>
      </p:sp>
      <p:pic>
        <p:nvPicPr>
          <p:cNvPr id="6" name="Picture 5">
            <a:extLst>
              <a:ext uri="{FF2B5EF4-FFF2-40B4-BE49-F238E27FC236}">
                <a16:creationId xmlns:a16="http://schemas.microsoft.com/office/drawing/2014/main" id="{172A8ECF-D8EB-AA97-F625-3C6A3348950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58719" y="433477"/>
            <a:ext cx="1081639" cy="463620"/>
          </a:xfrm>
          <a:prstGeom prst="rect">
            <a:avLst/>
          </a:prstGeom>
        </p:spPr>
      </p:pic>
      <p:pic>
        <p:nvPicPr>
          <p:cNvPr id="8" name="Picture 7">
            <a:extLst>
              <a:ext uri="{FF2B5EF4-FFF2-40B4-BE49-F238E27FC236}">
                <a16:creationId xmlns:a16="http://schemas.microsoft.com/office/drawing/2014/main" id="{1AE4A658-810E-C245-F8A3-B74CF404D226}"/>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8533296" y="561591"/>
            <a:ext cx="1595039" cy="263140"/>
          </a:xfrm>
          <a:prstGeom prst="rect">
            <a:avLst/>
          </a:prstGeom>
        </p:spPr>
      </p:pic>
      <p:sp>
        <p:nvSpPr>
          <p:cNvPr id="2" name="Text Placeholder 15">
            <a:extLst>
              <a:ext uri="{FF2B5EF4-FFF2-40B4-BE49-F238E27FC236}">
                <a16:creationId xmlns:a16="http://schemas.microsoft.com/office/drawing/2014/main" id="{0BC451E4-1307-6AA3-57AA-8CDED7C352BC}"/>
              </a:ext>
            </a:extLst>
          </p:cNvPr>
          <p:cNvSpPr>
            <a:spLocks noGrp="1"/>
          </p:cNvSpPr>
          <p:nvPr>
            <p:ph type="body" sz="quarter" idx="52"/>
          </p:nvPr>
        </p:nvSpPr>
        <p:spPr>
          <a:xfrm>
            <a:off x="552450" y="5331225"/>
            <a:ext cx="4737100" cy="914402"/>
          </a:xfrm>
          <a:prstGeom prst="rect">
            <a:avLst/>
          </a:prstGeom>
        </p:spPr>
        <p:txBody>
          <a:bodyPr/>
          <a:lstStyle>
            <a:lvl1pPr marL="0" indent="0">
              <a:lnSpc>
                <a:spcPts val="1200"/>
              </a:lnSpc>
              <a:spcBef>
                <a:spcPts val="0"/>
              </a:spcBef>
              <a:spcAft>
                <a:spcPts val="200"/>
              </a:spcAft>
              <a:buNone/>
              <a:defRPr sz="900" spc="-10" baseline="0">
                <a:solidFill>
                  <a:schemeClr val="bg1"/>
                </a:solidFill>
                <a:latin typeface="Lucida Sans Unicode" panose="020B0602030504020204" pitchFamily="34" charset="0"/>
                <a:cs typeface="Lucida Sans Unicode" panose="020B0602030504020204" pitchFamily="34" charset="0"/>
              </a:defRPr>
            </a:lvl1pPr>
            <a:lvl2pPr marL="457200" indent="0">
              <a:lnSpc>
                <a:spcPts val="1200"/>
              </a:lnSpc>
              <a:spcAft>
                <a:spcPts val="200"/>
              </a:spcAft>
              <a:buNone/>
              <a:defRPr sz="900" spc="-10" baseline="0">
                <a:solidFill>
                  <a:schemeClr val="bg1"/>
                </a:solidFill>
                <a:latin typeface="Lucida Sans Unicode" panose="020B0602030504020204" pitchFamily="34" charset="0"/>
                <a:cs typeface="Lucida Sans Unicode" panose="020B0602030504020204" pitchFamily="34" charset="0"/>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8271371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Section title Purple">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65DBF53B-D671-A6CA-E887-EB2B84B960A6}"/>
              </a:ext>
            </a:extLst>
          </p:cNvPr>
          <p:cNvSpPr/>
          <p:nvPr userDrawn="1"/>
        </p:nvSpPr>
        <p:spPr>
          <a:xfrm flipH="1">
            <a:off x="0" y="13"/>
            <a:ext cx="10690543" cy="7562838"/>
          </a:xfrm>
          <a:custGeom>
            <a:avLst/>
            <a:gdLst/>
            <a:ahLst/>
            <a:cxnLst/>
            <a:rect l="l" t="t" r="r" b="b"/>
            <a:pathLst>
              <a:path w="10692130" h="7560309">
                <a:moveTo>
                  <a:pt x="10692003" y="0"/>
                </a:moveTo>
                <a:lnTo>
                  <a:pt x="0" y="0"/>
                </a:lnTo>
                <a:lnTo>
                  <a:pt x="0" y="7559992"/>
                </a:lnTo>
                <a:lnTo>
                  <a:pt x="10692003" y="7559992"/>
                </a:lnTo>
                <a:lnTo>
                  <a:pt x="10692003" y="0"/>
                </a:lnTo>
                <a:close/>
              </a:path>
            </a:pathLst>
          </a:custGeom>
          <a:blipFill>
            <a:blip r:embed="rId2">
              <a:extLst>
                <a:ext uri="{28A0092B-C50C-407E-A947-70E740481C1C}">
                  <a14:useLocalDpi xmlns:a14="http://schemas.microsoft.com/office/drawing/2010/main" val="0"/>
                </a:ext>
              </a:extLst>
            </a:blip>
            <a:stretch>
              <a:fillRect/>
            </a:stretch>
          </a:blipFill>
        </p:spPr>
        <p:txBody>
          <a:bodyPr wrap="square" lIns="0" tIns="0" rIns="0" bIns="0" rtlCol="0"/>
          <a:lstStyle/>
          <a:p>
            <a:endParaRPr dirty="0"/>
          </a:p>
        </p:txBody>
      </p:sp>
      <p:sp>
        <p:nvSpPr>
          <p:cNvPr id="10" name="Text Placeholder 13">
            <a:extLst>
              <a:ext uri="{FF2B5EF4-FFF2-40B4-BE49-F238E27FC236}">
                <a16:creationId xmlns:a16="http://schemas.microsoft.com/office/drawing/2014/main" id="{2ACE14DB-87CD-CF73-428C-B481BCFE7ECB}"/>
              </a:ext>
            </a:extLst>
          </p:cNvPr>
          <p:cNvSpPr>
            <a:spLocks noGrp="1"/>
          </p:cNvSpPr>
          <p:nvPr>
            <p:ph type="body" sz="quarter" idx="13" hasCustomPrompt="1"/>
          </p:nvPr>
        </p:nvSpPr>
        <p:spPr>
          <a:xfrm>
            <a:off x="558719" y="2735701"/>
            <a:ext cx="8232438" cy="756920"/>
          </a:xfrm>
          <a:prstGeom prst="rect">
            <a:avLst/>
          </a:prstGeom>
        </p:spPr>
        <p:txBody>
          <a:bodyPr lIns="0"/>
          <a:lstStyle>
            <a:lvl1pPr marL="0" indent="0">
              <a:buNone/>
              <a:defRPr sz="3600" b="1">
                <a:solidFill>
                  <a:schemeClr val="bg1"/>
                </a:solidFill>
                <a:latin typeface="Lucida Sans Unicode" panose="020B0602030504020204" pitchFamily="34" charset="0"/>
                <a:cs typeface="Lucida Sans Unicode" panose="020B0602030504020204" pitchFamily="34" charset="0"/>
              </a:defRPr>
            </a:lvl1pPr>
          </a:lstStyle>
          <a:p>
            <a:pPr lvl="0"/>
            <a:r>
              <a:rPr lang="en-US" dirty="0"/>
              <a:t>Section title</a:t>
            </a:r>
          </a:p>
        </p:txBody>
      </p:sp>
      <p:sp>
        <p:nvSpPr>
          <p:cNvPr id="12" name="Text Placeholder 11">
            <a:extLst>
              <a:ext uri="{FF2B5EF4-FFF2-40B4-BE49-F238E27FC236}">
                <a16:creationId xmlns:a16="http://schemas.microsoft.com/office/drawing/2014/main" id="{58480ABB-8F4D-9070-787E-A54DD8D59CF0}"/>
              </a:ext>
            </a:extLst>
          </p:cNvPr>
          <p:cNvSpPr txBox="1">
            <a:spLocks/>
          </p:cNvSpPr>
          <p:nvPr userDrawn="1"/>
        </p:nvSpPr>
        <p:spPr>
          <a:xfrm>
            <a:off x="558719" y="6982070"/>
            <a:ext cx="1583309" cy="180899"/>
          </a:xfrm>
          <a:prstGeom prst="rect">
            <a:avLst/>
          </a:prstGeom>
        </p:spPr>
        <p:txBody>
          <a:bodyPr lIns="0" tIns="0"/>
          <a:lstStyle>
            <a:lvl1pPr marL="0" algn="l">
              <a:lnSpc>
                <a:spcPts val="1300"/>
              </a:lnSpc>
              <a:spcBef>
                <a:spcPts val="0"/>
              </a:spcBef>
              <a:defRPr sz="1300">
                <a:solidFill>
                  <a:srgbClr val="004F59"/>
                </a:solidFill>
                <a:latin typeface="Lucida Sans Unicode" panose="020B0602030504020204" pitchFamily="34" charset="0"/>
                <a:ea typeface="+mn-ea"/>
                <a:cs typeface="Lucida Sans Unicode" panose="020B0602030504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1052" dirty="0">
                <a:solidFill>
                  <a:schemeClr val="bg1"/>
                </a:solidFill>
              </a:rPr>
              <a:t>weightmans.com</a:t>
            </a:r>
            <a:endParaRPr lang="en-GB" sz="1052" dirty="0">
              <a:solidFill>
                <a:schemeClr val="bg1"/>
              </a:solidFill>
            </a:endParaRPr>
          </a:p>
        </p:txBody>
      </p:sp>
      <p:sp>
        <p:nvSpPr>
          <p:cNvPr id="13" name="Text Placeholder 8">
            <a:extLst>
              <a:ext uri="{FF2B5EF4-FFF2-40B4-BE49-F238E27FC236}">
                <a16:creationId xmlns:a16="http://schemas.microsoft.com/office/drawing/2014/main" id="{628847AA-067B-EC01-88A6-370D4519AC89}"/>
              </a:ext>
            </a:extLst>
          </p:cNvPr>
          <p:cNvSpPr txBox="1">
            <a:spLocks/>
          </p:cNvSpPr>
          <p:nvPr userDrawn="1"/>
        </p:nvSpPr>
        <p:spPr>
          <a:xfrm>
            <a:off x="8286156" y="6982070"/>
            <a:ext cx="1842179" cy="180899"/>
          </a:xfrm>
          <a:prstGeom prst="rect">
            <a:avLst/>
          </a:prstGeom>
        </p:spPr>
        <p:txBody>
          <a:bodyPr lIns="63618" tIns="0" rIns="79522"/>
          <a:lstStyle>
            <a:lvl1pPr marL="0">
              <a:defRPr sz="1300">
                <a:solidFill>
                  <a:srgbClr val="004F59"/>
                </a:solidFill>
                <a:latin typeface="Lucida Sans Unicode" panose="020B0602030504020204" pitchFamily="34" charset="0"/>
                <a:ea typeface="+mn-ea"/>
                <a:cs typeface="Lucida Sans Unicode" panose="020B0602030504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r"/>
            <a:r>
              <a:rPr lang="en-GB" sz="1052" dirty="0">
                <a:solidFill>
                  <a:schemeClr val="bg1"/>
                </a:solidFill>
              </a:rPr>
              <a:t>© Weightmans LLP</a:t>
            </a:r>
          </a:p>
        </p:txBody>
      </p:sp>
      <p:pic>
        <p:nvPicPr>
          <p:cNvPr id="6" name="Picture 5">
            <a:extLst>
              <a:ext uri="{FF2B5EF4-FFF2-40B4-BE49-F238E27FC236}">
                <a16:creationId xmlns:a16="http://schemas.microsoft.com/office/drawing/2014/main" id="{815F9940-E802-C7AE-D5DF-B7F0C139AEB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58719" y="433477"/>
            <a:ext cx="1081639" cy="463620"/>
          </a:xfrm>
          <a:prstGeom prst="rect">
            <a:avLst/>
          </a:prstGeom>
        </p:spPr>
      </p:pic>
      <p:pic>
        <p:nvPicPr>
          <p:cNvPr id="8" name="Picture 7">
            <a:extLst>
              <a:ext uri="{FF2B5EF4-FFF2-40B4-BE49-F238E27FC236}">
                <a16:creationId xmlns:a16="http://schemas.microsoft.com/office/drawing/2014/main" id="{49168AFC-A8BA-C137-A3EB-4DA0D37097C5}"/>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8533296" y="561591"/>
            <a:ext cx="1595039" cy="263140"/>
          </a:xfrm>
          <a:prstGeom prst="rect">
            <a:avLst/>
          </a:prstGeom>
        </p:spPr>
      </p:pic>
      <p:sp>
        <p:nvSpPr>
          <p:cNvPr id="2" name="Text Placeholder 15">
            <a:extLst>
              <a:ext uri="{FF2B5EF4-FFF2-40B4-BE49-F238E27FC236}">
                <a16:creationId xmlns:a16="http://schemas.microsoft.com/office/drawing/2014/main" id="{13A1BC5C-D643-6659-7929-19BBCB6A29D4}"/>
              </a:ext>
            </a:extLst>
          </p:cNvPr>
          <p:cNvSpPr>
            <a:spLocks noGrp="1"/>
          </p:cNvSpPr>
          <p:nvPr>
            <p:ph type="body" sz="quarter" idx="52"/>
          </p:nvPr>
        </p:nvSpPr>
        <p:spPr>
          <a:xfrm>
            <a:off x="552450" y="5331225"/>
            <a:ext cx="4737100" cy="914402"/>
          </a:xfrm>
          <a:prstGeom prst="rect">
            <a:avLst/>
          </a:prstGeom>
        </p:spPr>
        <p:txBody>
          <a:bodyPr/>
          <a:lstStyle>
            <a:lvl1pPr marL="0" indent="0">
              <a:lnSpc>
                <a:spcPts val="1200"/>
              </a:lnSpc>
              <a:spcBef>
                <a:spcPts val="0"/>
              </a:spcBef>
              <a:spcAft>
                <a:spcPts val="200"/>
              </a:spcAft>
              <a:buNone/>
              <a:defRPr sz="900" spc="-10" baseline="0">
                <a:solidFill>
                  <a:schemeClr val="bg1"/>
                </a:solidFill>
                <a:latin typeface="Lucida Sans Unicode" panose="020B0602030504020204" pitchFamily="34" charset="0"/>
                <a:cs typeface="Lucida Sans Unicode" panose="020B0602030504020204" pitchFamily="34" charset="0"/>
              </a:defRPr>
            </a:lvl1pPr>
            <a:lvl2pPr marL="457200" indent="0">
              <a:lnSpc>
                <a:spcPts val="1200"/>
              </a:lnSpc>
              <a:spcAft>
                <a:spcPts val="200"/>
              </a:spcAft>
              <a:buNone/>
              <a:defRPr sz="900" spc="-10" baseline="0">
                <a:solidFill>
                  <a:schemeClr val="bg1"/>
                </a:solidFill>
                <a:latin typeface="Lucida Sans Unicode" panose="020B0602030504020204" pitchFamily="34" charset="0"/>
                <a:cs typeface="Lucida Sans Unicode" panose="020B0602030504020204" pitchFamily="34" charset="0"/>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6753473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Section title Purple">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65DBF53B-D671-A6CA-E887-EB2B84B960A6}"/>
              </a:ext>
            </a:extLst>
          </p:cNvPr>
          <p:cNvSpPr/>
          <p:nvPr userDrawn="1"/>
        </p:nvSpPr>
        <p:spPr>
          <a:xfrm flipH="1">
            <a:off x="0" y="13"/>
            <a:ext cx="10690543" cy="7562838"/>
          </a:xfrm>
          <a:custGeom>
            <a:avLst/>
            <a:gdLst/>
            <a:ahLst/>
            <a:cxnLst/>
            <a:rect l="l" t="t" r="r" b="b"/>
            <a:pathLst>
              <a:path w="10692130" h="7560309">
                <a:moveTo>
                  <a:pt x="10692003" y="0"/>
                </a:moveTo>
                <a:lnTo>
                  <a:pt x="0" y="0"/>
                </a:lnTo>
                <a:lnTo>
                  <a:pt x="0" y="7559992"/>
                </a:lnTo>
                <a:lnTo>
                  <a:pt x="10692003" y="7559992"/>
                </a:lnTo>
                <a:lnTo>
                  <a:pt x="10692003" y="0"/>
                </a:lnTo>
                <a:close/>
              </a:path>
            </a:pathLst>
          </a:custGeom>
          <a:blipFill>
            <a:blip r:embed="rId2">
              <a:extLst>
                <a:ext uri="{28A0092B-C50C-407E-A947-70E740481C1C}">
                  <a14:useLocalDpi xmlns:a14="http://schemas.microsoft.com/office/drawing/2010/main" val="0"/>
                </a:ext>
              </a:extLst>
            </a:blip>
            <a:stretch>
              <a:fillRect/>
            </a:stretch>
          </a:blipFill>
        </p:spPr>
        <p:txBody>
          <a:bodyPr wrap="square" lIns="0" tIns="0" rIns="0" bIns="0" rtlCol="0"/>
          <a:lstStyle/>
          <a:p>
            <a:endParaRPr dirty="0"/>
          </a:p>
        </p:txBody>
      </p:sp>
      <p:sp>
        <p:nvSpPr>
          <p:cNvPr id="10" name="Text Placeholder 13">
            <a:extLst>
              <a:ext uri="{FF2B5EF4-FFF2-40B4-BE49-F238E27FC236}">
                <a16:creationId xmlns:a16="http://schemas.microsoft.com/office/drawing/2014/main" id="{2ACE14DB-87CD-CF73-428C-B481BCFE7ECB}"/>
              </a:ext>
            </a:extLst>
          </p:cNvPr>
          <p:cNvSpPr>
            <a:spLocks noGrp="1"/>
          </p:cNvSpPr>
          <p:nvPr>
            <p:ph type="body" sz="quarter" idx="13" hasCustomPrompt="1"/>
          </p:nvPr>
        </p:nvSpPr>
        <p:spPr>
          <a:xfrm>
            <a:off x="558719" y="2735701"/>
            <a:ext cx="8232438" cy="756920"/>
          </a:xfrm>
          <a:prstGeom prst="rect">
            <a:avLst/>
          </a:prstGeom>
        </p:spPr>
        <p:txBody>
          <a:bodyPr lIns="0"/>
          <a:lstStyle>
            <a:lvl1pPr marL="0" indent="0">
              <a:buNone/>
              <a:defRPr sz="3600" b="1">
                <a:solidFill>
                  <a:schemeClr val="bg1"/>
                </a:solidFill>
                <a:latin typeface="Lucida Sans Unicode" panose="020B0602030504020204" pitchFamily="34" charset="0"/>
                <a:cs typeface="Lucida Sans Unicode" panose="020B0602030504020204" pitchFamily="34" charset="0"/>
              </a:defRPr>
            </a:lvl1pPr>
          </a:lstStyle>
          <a:p>
            <a:pPr lvl="0"/>
            <a:r>
              <a:rPr lang="en-US" dirty="0"/>
              <a:t>Section title</a:t>
            </a:r>
          </a:p>
        </p:txBody>
      </p:sp>
      <p:sp>
        <p:nvSpPr>
          <p:cNvPr id="12" name="Text Placeholder 11">
            <a:extLst>
              <a:ext uri="{FF2B5EF4-FFF2-40B4-BE49-F238E27FC236}">
                <a16:creationId xmlns:a16="http://schemas.microsoft.com/office/drawing/2014/main" id="{58480ABB-8F4D-9070-787E-A54DD8D59CF0}"/>
              </a:ext>
            </a:extLst>
          </p:cNvPr>
          <p:cNvSpPr txBox="1">
            <a:spLocks/>
          </p:cNvSpPr>
          <p:nvPr userDrawn="1"/>
        </p:nvSpPr>
        <p:spPr>
          <a:xfrm>
            <a:off x="558719" y="6982070"/>
            <a:ext cx="1583309" cy="180899"/>
          </a:xfrm>
          <a:prstGeom prst="rect">
            <a:avLst/>
          </a:prstGeom>
        </p:spPr>
        <p:txBody>
          <a:bodyPr lIns="0" tIns="0"/>
          <a:lstStyle>
            <a:lvl1pPr marL="0" algn="l">
              <a:lnSpc>
                <a:spcPts val="1300"/>
              </a:lnSpc>
              <a:spcBef>
                <a:spcPts val="0"/>
              </a:spcBef>
              <a:defRPr sz="1300">
                <a:solidFill>
                  <a:srgbClr val="004F59"/>
                </a:solidFill>
                <a:latin typeface="Lucida Sans Unicode" panose="020B0602030504020204" pitchFamily="34" charset="0"/>
                <a:ea typeface="+mn-ea"/>
                <a:cs typeface="Lucida Sans Unicode" panose="020B0602030504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1052" dirty="0">
                <a:solidFill>
                  <a:schemeClr val="bg1"/>
                </a:solidFill>
              </a:rPr>
              <a:t>weightmans.com</a:t>
            </a:r>
            <a:endParaRPr lang="en-GB" sz="1052" dirty="0">
              <a:solidFill>
                <a:schemeClr val="bg1"/>
              </a:solidFill>
            </a:endParaRPr>
          </a:p>
        </p:txBody>
      </p:sp>
      <p:sp>
        <p:nvSpPr>
          <p:cNvPr id="13" name="Text Placeholder 8">
            <a:extLst>
              <a:ext uri="{FF2B5EF4-FFF2-40B4-BE49-F238E27FC236}">
                <a16:creationId xmlns:a16="http://schemas.microsoft.com/office/drawing/2014/main" id="{628847AA-067B-EC01-88A6-370D4519AC89}"/>
              </a:ext>
            </a:extLst>
          </p:cNvPr>
          <p:cNvSpPr txBox="1">
            <a:spLocks/>
          </p:cNvSpPr>
          <p:nvPr userDrawn="1"/>
        </p:nvSpPr>
        <p:spPr>
          <a:xfrm>
            <a:off x="8286156" y="6982070"/>
            <a:ext cx="1842179" cy="180899"/>
          </a:xfrm>
          <a:prstGeom prst="rect">
            <a:avLst/>
          </a:prstGeom>
        </p:spPr>
        <p:txBody>
          <a:bodyPr lIns="63618" tIns="0" rIns="79522"/>
          <a:lstStyle>
            <a:lvl1pPr marL="0">
              <a:defRPr sz="1300">
                <a:solidFill>
                  <a:srgbClr val="004F59"/>
                </a:solidFill>
                <a:latin typeface="Lucida Sans Unicode" panose="020B0602030504020204" pitchFamily="34" charset="0"/>
                <a:ea typeface="+mn-ea"/>
                <a:cs typeface="Lucida Sans Unicode" panose="020B0602030504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r"/>
            <a:r>
              <a:rPr lang="en-GB" sz="1052" dirty="0">
                <a:solidFill>
                  <a:schemeClr val="bg1"/>
                </a:solidFill>
              </a:rPr>
              <a:t>© Weightmans LLP</a:t>
            </a:r>
          </a:p>
        </p:txBody>
      </p:sp>
      <p:pic>
        <p:nvPicPr>
          <p:cNvPr id="6" name="Picture 5">
            <a:extLst>
              <a:ext uri="{FF2B5EF4-FFF2-40B4-BE49-F238E27FC236}">
                <a16:creationId xmlns:a16="http://schemas.microsoft.com/office/drawing/2014/main" id="{815F9940-E802-C7AE-D5DF-B7F0C139AEB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58719" y="433477"/>
            <a:ext cx="1081639" cy="463620"/>
          </a:xfrm>
          <a:prstGeom prst="rect">
            <a:avLst/>
          </a:prstGeom>
        </p:spPr>
      </p:pic>
      <p:pic>
        <p:nvPicPr>
          <p:cNvPr id="8" name="Picture 7">
            <a:extLst>
              <a:ext uri="{FF2B5EF4-FFF2-40B4-BE49-F238E27FC236}">
                <a16:creationId xmlns:a16="http://schemas.microsoft.com/office/drawing/2014/main" id="{49168AFC-A8BA-C137-A3EB-4DA0D37097C5}"/>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8533296" y="561591"/>
            <a:ext cx="1595039" cy="263140"/>
          </a:xfrm>
          <a:prstGeom prst="rect">
            <a:avLst/>
          </a:prstGeom>
        </p:spPr>
      </p:pic>
      <p:sp>
        <p:nvSpPr>
          <p:cNvPr id="2" name="Text Placeholder 15">
            <a:extLst>
              <a:ext uri="{FF2B5EF4-FFF2-40B4-BE49-F238E27FC236}">
                <a16:creationId xmlns:a16="http://schemas.microsoft.com/office/drawing/2014/main" id="{13A1BC5C-D643-6659-7929-19BBCB6A29D4}"/>
              </a:ext>
            </a:extLst>
          </p:cNvPr>
          <p:cNvSpPr>
            <a:spLocks noGrp="1"/>
          </p:cNvSpPr>
          <p:nvPr>
            <p:ph type="body" sz="quarter" idx="52"/>
          </p:nvPr>
        </p:nvSpPr>
        <p:spPr>
          <a:xfrm>
            <a:off x="552450" y="5331225"/>
            <a:ext cx="4737100" cy="914402"/>
          </a:xfrm>
          <a:prstGeom prst="rect">
            <a:avLst/>
          </a:prstGeom>
        </p:spPr>
        <p:txBody>
          <a:bodyPr/>
          <a:lstStyle>
            <a:lvl1pPr marL="0" indent="0">
              <a:lnSpc>
                <a:spcPts val="1200"/>
              </a:lnSpc>
              <a:spcBef>
                <a:spcPts val="0"/>
              </a:spcBef>
              <a:spcAft>
                <a:spcPts val="200"/>
              </a:spcAft>
              <a:buNone/>
              <a:defRPr sz="900" spc="-10" baseline="0">
                <a:solidFill>
                  <a:schemeClr val="bg1"/>
                </a:solidFill>
                <a:latin typeface="Lucida Sans Unicode" panose="020B0602030504020204" pitchFamily="34" charset="0"/>
                <a:cs typeface="Lucida Sans Unicode" panose="020B0602030504020204" pitchFamily="34" charset="0"/>
              </a:defRPr>
            </a:lvl1pPr>
            <a:lvl2pPr marL="457200" indent="0">
              <a:lnSpc>
                <a:spcPts val="1200"/>
              </a:lnSpc>
              <a:spcAft>
                <a:spcPts val="200"/>
              </a:spcAft>
              <a:buNone/>
              <a:defRPr sz="900" spc="-10" baseline="0">
                <a:solidFill>
                  <a:schemeClr val="bg1"/>
                </a:solidFill>
                <a:latin typeface="Lucida Sans Unicode" panose="020B0602030504020204" pitchFamily="34" charset="0"/>
                <a:cs typeface="Lucida Sans Unicode" panose="020B0602030504020204" pitchFamily="34" charset="0"/>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6836677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Section title Complimentary">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D8D9DD03-D97A-A663-42CD-5D87DD74B795}"/>
              </a:ext>
            </a:extLst>
          </p:cNvPr>
          <p:cNvSpPr/>
          <p:nvPr userDrawn="1"/>
        </p:nvSpPr>
        <p:spPr>
          <a:xfrm>
            <a:off x="0" y="14"/>
            <a:ext cx="10690543" cy="7559663"/>
          </a:xfrm>
          <a:custGeom>
            <a:avLst/>
            <a:gdLst/>
            <a:ahLst/>
            <a:cxnLst/>
            <a:rect l="l" t="t" r="r" b="b"/>
            <a:pathLst>
              <a:path w="10692130" h="7560309">
                <a:moveTo>
                  <a:pt x="10692003" y="0"/>
                </a:moveTo>
                <a:lnTo>
                  <a:pt x="0" y="0"/>
                </a:lnTo>
                <a:lnTo>
                  <a:pt x="0" y="7559992"/>
                </a:lnTo>
                <a:lnTo>
                  <a:pt x="10692003" y="7559992"/>
                </a:lnTo>
                <a:lnTo>
                  <a:pt x="10692003" y="0"/>
                </a:lnTo>
                <a:close/>
              </a:path>
            </a:pathLst>
          </a:custGeom>
          <a:blipFill dpi="0"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a:blipFill>
        </p:spPr>
        <p:txBody>
          <a:bodyPr wrap="square" lIns="0" tIns="0" rIns="0" bIns="0" rtlCol="0"/>
          <a:lstStyle/>
          <a:p>
            <a:endParaRPr dirty="0"/>
          </a:p>
        </p:txBody>
      </p:sp>
      <p:sp>
        <p:nvSpPr>
          <p:cNvPr id="10" name="Text Placeholder 13">
            <a:extLst>
              <a:ext uri="{FF2B5EF4-FFF2-40B4-BE49-F238E27FC236}">
                <a16:creationId xmlns:a16="http://schemas.microsoft.com/office/drawing/2014/main" id="{2ACE14DB-87CD-CF73-428C-B481BCFE7ECB}"/>
              </a:ext>
            </a:extLst>
          </p:cNvPr>
          <p:cNvSpPr>
            <a:spLocks noGrp="1"/>
          </p:cNvSpPr>
          <p:nvPr>
            <p:ph type="body" sz="quarter" idx="13" hasCustomPrompt="1"/>
          </p:nvPr>
        </p:nvSpPr>
        <p:spPr>
          <a:xfrm>
            <a:off x="558719" y="2735701"/>
            <a:ext cx="8232438" cy="756920"/>
          </a:xfrm>
          <a:prstGeom prst="rect">
            <a:avLst/>
          </a:prstGeom>
        </p:spPr>
        <p:txBody>
          <a:bodyPr lIns="0"/>
          <a:lstStyle>
            <a:lvl1pPr marL="0" indent="0">
              <a:buNone/>
              <a:defRPr sz="3600" b="1">
                <a:solidFill>
                  <a:schemeClr val="tx1"/>
                </a:solidFill>
                <a:latin typeface="Lucida Sans Unicode" panose="020B0602030504020204" pitchFamily="34" charset="0"/>
                <a:cs typeface="Lucida Sans Unicode" panose="020B0602030504020204" pitchFamily="34" charset="0"/>
              </a:defRPr>
            </a:lvl1pPr>
          </a:lstStyle>
          <a:p>
            <a:pPr lvl="0"/>
            <a:r>
              <a:rPr lang="en-US" dirty="0"/>
              <a:t>Section title</a:t>
            </a:r>
          </a:p>
        </p:txBody>
      </p:sp>
      <p:sp>
        <p:nvSpPr>
          <p:cNvPr id="12" name="Text Placeholder 11">
            <a:extLst>
              <a:ext uri="{FF2B5EF4-FFF2-40B4-BE49-F238E27FC236}">
                <a16:creationId xmlns:a16="http://schemas.microsoft.com/office/drawing/2014/main" id="{58480ABB-8F4D-9070-787E-A54DD8D59CF0}"/>
              </a:ext>
            </a:extLst>
          </p:cNvPr>
          <p:cNvSpPr txBox="1">
            <a:spLocks/>
          </p:cNvSpPr>
          <p:nvPr userDrawn="1"/>
        </p:nvSpPr>
        <p:spPr>
          <a:xfrm>
            <a:off x="558719" y="6982070"/>
            <a:ext cx="1583309" cy="180899"/>
          </a:xfrm>
          <a:prstGeom prst="rect">
            <a:avLst/>
          </a:prstGeom>
        </p:spPr>
        <p:txBody>
          <a:bodyPr lIns="0" tIns="0"/>
          <a:lstStyle>
            <a:lvl1pPr marL="0" algn="l">
              <a:lnSpc>
                <a:spcPts val="1300"/>
              </a:lnSpc>
              <a:spcBef>
                <a:spcPts val="0"/>
              </a:spcBef>
              <a:defRPr sz="1300">
                <a:solidFill>
                  <a:srgbClr val="004F59"/>
                </a:solidFill>
                <a:latin typeface="Lucida Sans Unicode" panose="020B0602030504020204" pitchFamily="34" charset="0"/>
                <a:ea typeface="+mn-ea"/>
                <a:cs typeface="Lucida Sans Unicode" panose="020B0602030504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1052" dirty="0">
                <a:solidFill>
                  <a:schemeClr val="tx1"/>
                </a:solidFill>
              </a:rPr>
              <a:t>weightmans.com</a:t>
            </a:r>
            <a:endParaRPr lang="en-GB" sz="1052" dirty="0">
              <a:solidFill>
                <a:schemeClr val="tx1"/>
              </a:solidFill>
            </a:endParaRPr>
          </a:p>
        </p:txBody>
      </p:sp>
      <p:sp>
        <p:nvSpPr>
          <p:cNvPr id="13" name="Text Placeholder 8">
            <a:extLst>
              <a:ext uri="{FF2B5EF4-FFF2-40B4-BE49-F238E27FC236}">
                <a16:creationId xmlns:a16="http://schemas.microsoft.com/office/drawing/2014/main" id="{628847AA-067B-EC01-88A6-370D4519AC89}"/>
              </a:ext>
            </a:extLst>
          </p:cNvPr>
          <p:cNvSpPr txBox="1">
            <a:spLocks/>
          </p:cNvSpPr>
          <p:nvPr userDrawn="1"/>
        </p:nvSpPr>
        <p:spPr>
          <a:xfrm>
            <a:off x="8286156" y="6982070"/>
            <a:ext cx="1842179" cy="180899"/>
          </a:xfrm>
          <a:prstGeom prst="rect">
            <a:avLst/>
          </a:prstGeom>
        </p:spPr>
        <p:txBody>
          <a:bodyPr lIns="63618" tIns="0" rIns="79522"/>
          <a:lstStyle>
            <a:lvl1pPr marL="0">
              <a:defRPr sz="1300">
                <a:solidFill>
                  <a:srgbClr val="004F59"/>
                </a:solidFill>
                <a:latin typeface="Lucida Sans Unicode" panose="020B0602030504020204" pitchFamily="34" charset="0"/>
                <a:ea typeface="+mn-ea"/>
                <a:cs typeface="Lucida Sans Unicode" panose="020B0602030504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r"/>
            <a:r>
              <a:rPr lang="en-GB" sz="1052" dirty="0">
                <a:solidFill>
                  <a:schemeClr val="tx1"/>
                </a:solidFill>
              </a:rPr>
              <a:t>© Weightmans LLP</a:t>
            </a:r>
          </a:p>
        </p:txBody>
      </p:sp>
      <p:sp>
        <p:nvSpPr>
          <p:cNvPr id="2" name="Text Placeholder 15">
            <a:extLst>
              <a:ext uri="{FF2B5EF4-FFF2-40B4-BE49-F238E27FC236}">
                <a16:creationId xmlns:a16="http://schemas.microsoft.com/office/drawing/2014/main" id="{13A1BC5C-D643-6659-7929-19BBCB6A29D4}"/>
              </a:ext>
            </a:extLst>
          </p:cNvPr>
          <p:cNvSpPr>
            <a:spLocks noGrp="1"/>
          </p:cNvSpPr>
          <p:nvPr>
            <p:ph type="body" sz="quarter" idx="52"/>
          </p:nvPr>
        </p:nvSpPr>
        <p:spPr>
          <a:xfrm>
            <a:off x="552450" y="5331225"/>
            <a:ext cx="4737100" cy="914402"/>
          </a:xfrm>
          <a:prstGeom prst="rect">
            <a:avLst/>
          </a:prstGeom>
        </p:spPr>
        <p:txBody>
          <a:bodyPr/>
          <a:lstStyle>
            <a:lvl1pPr marL="0" indent="0">
              <a:lnSpc>
                <a:spcPts val="1200"/>
              </a:lnSpc>
              <a:spcBef>
                <a:spcPts val="0"/>
              </a:spcBef>
              <a:spcAft>
                <a:spcPts val="200"/>
              </a:spcAft>
              <a:buNone/>
              <a:defRPr sz="900" spc="-10" baseline="0">
                <a:solidFill>
                  <a:schemeClr val="tx1"/>
                </a:solidFill>
                <a:latin typeface="Lucida Sans Unicode" panose="020B0602030504020204" pitchFamily="34" charset="0"/>
                <a:cs typeface="Lucida Sans Unicode" panose="020B0602030504020204" pitchFamily="34" charset="0"/>
              </a:defRPr>
            </a:lvl1pPr>
            <a:lvl2pPr marL="457200" indent="0">
              <a:lnSpc>
                <a:spcPts val="1200"/>
              </a:lnSpc>
              <a:spcAft>
                <a:spcPts val="200"/>
              </a:spcAft>
              <a:buNone/>
              <a:defRPr sz="900" spc="-10" baseline="0">
                <a:solidFill>
                  <a:schemeClr val="tx1"/>
                </a:solidFill>
                <a:latin typeface="Lucida Sans Unicode" panose="020B0602030504020204" pitchFamily="34" charset="0"/>
                <a:cs typeface="Lucida Sans Unicode" panose="020B0602030504020204" pitchFamily="34" charset="0"/>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a:p>
            <a:pPr lvl="1"/>
            <a:r>
              <a:rPr lang="en-US" dirty="0"/>
              <a:t>Second level</a:t>
            </a:r>
          </a:p>
        </p:txBody>
      </p:sp>
      <p:pic>
        <p:nvPicPr>
          <p:cNvPr id="3" name="Picture 2" descr="A blue text on a black background&#10;&#10;Description automatically generated">
            <a:extLst>
              <a:ext uri="{FF2B5EF4-FFF2-40B4-BE49-F238E27FC236}">
                <a16:creationId xmlns:a16="http://schemas.microsoft.com/office/drawing/2014/main" id="{652DF9F3-90D9-93FE-87F0-098E4B47B68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533296" y="560916"/>
            <a:ext cx="1595039" cy="264490"/>
          </a:xfrm>
          <a:prstGeom prst="rect">
            <a:avLst/>
          </a:prstGeom>
        </p:spPr>
      </p:pic>
      <p:pic>
        <p:nvPicPr>
          <p:cNvPr id="5" name="Picture 4" descr="A blue and white logo&#10;&#10;Description automatically generated">
            <a:extLst>
              <a:ext uri="{FF2B5EF4-FFF2-40B4-BE49-F238E27FC236}">
                <a16:creationId xmlns:a16="http://schemas.microsoft.com/office/drawing/2014/main" id="{922E7819-F738-5026-CA7C-9C69FFD0E64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58719" y="433433"/>
            <a:ext cx="1081639" cy="463708"/>
          </a:xfrm>
          <a:prstGeom prst="rect">
            <a:avLst/>
          </a:prstGeom>
        </p:spPr>
      </p:pic>
    </p:spTree>
    <p:extLst>
      <p:ext uri="{BB962C8B-B14F-4D97-AF65-F5344CB8AC3E}">
        <p14:creationId xmlns:p14="http://schemas.microsoft.com/office/powerpoint/2010/main" val="17293084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Section title Red">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49E9C0F6-D217-58EA-1F43-F31CEE03C387}"/>
              </a:ext>
            </a:extLst>
          </p:cNvPr>
          <p:cNvSpPr/>
          <p:nvPr userDrawn="1"/>
        </p:nvSpPr>
        <p:spPr>
          <a:xfrm flipH="1">
            <a:off x="-1" y="13"/>
            <a:ext cx="10691813" cy="7562838"/>
          </a:xfrm>
          <a:custGeom>
            <a:avLst/>
            <a:gdLst/>
            <a:ahLst/>
            <a:cxnLst/>
            <a:rect l="l" t="t" r="r" b="b"/>
            <a:pathLst>
              <a:path w="10692130" h="7560309">
                <a:moveTo>
                  <a:pt x="10692003" y="0"/>
                </a:moveTo>
                <a:lnTo>
                  <a:pt x="0" y="0"/>
                </a:lnTo>
                <a:lnTo>
                  <a:pt x="0" y="7559992"/>
                </a:lnTo>
                <a:lnTo>
                  <a:pt x="10692003" y="7559992"/>
                </a:lnTo>
                <a:lnTo>
                  <a:pt x="10692003" y="0"/>
                </a:lnTo>
                <a:close/>
              </a:path>
            </a:pathLst>
          </a:custGeom>
          <a:blipFill>
            <a:blip r:embed="rId2">
              <a:extLst>
                <a:ext uri="{28A0092B-C50C-407E-A947-70E740481C1C}">
                  <a14:useLocalDpi xmlns:a14="http://schemas.microsoft.com/office/drawing/2010/main" val="0"/>
                </a:ext>
              </a:extLst>
            </a:blip>
            <a:stretch>
              <a:fillRect/>
            </a:stretch>
          </a:blipFill>
        </p:spPr>
        <p:txBody>
          <a:bodyPr wrap="square" lIns="0" tIns="0" rIns="0" bIns="0" rtlCol="0"/>
          <a:lstStyle/>
          <a:p>
            <a:endParaRPr dirty="0"/>
          </a:p>
        </p:txBody>
      </p:sp>
      <p:sp>
        <p:nvSpPr>
          <p:cNvPr id="10" name="Text Placeholder 13">
            <a:extLst>
              <a:ext uri="{FF2B5EF4-FFF2-40B4-BE49-F238E27FC236}">
                <a16:creationId xmlns:a16="http://schemas.microsoft.com/office/drawing/2014/main" id="{2ACE14DB-87CD-CF73-428C-B481BCFE7ECB}"/>
              </a:ext>
            </a:extLst>
          </p:cNvPr>
          <p:cNvSpPr>
            <a:spLocks noGrp="1"/>
          </p:cNvSpPr>
          <p:nvPr>
            <p:ph type="body" sz="quarter" idx="13" hasCustomPrompt="1"/>
          </p:nvPr>
        </p:nvSpPr>
        <p:spPr>
          <a:xfrm>
            <a:off x="558719" y="2735701"/>
            <a:ext cx="8232438" cy="756920"/>
          </a:xfrm>
          <a:prstGeom prst="rect">
            <a:avLst/>
          </a:prstGeom>
        </p:spPr>
        <p:txBody>
          <a:bodyPr lIns="0"/>
          <a:lstStyle>
            <a:lvl1pPr marL="0" indent="0">
              <a:buNone/>
              <a:defRPr sz="3600" b="1">
                <a:solidFill>
                  <a:schemeClr val="bg1"/>
                </a:solidFill>
                <a:latin typeface="Lucida Sans Unicode" panose="020B0602030504020204" pitchFamily="34" charset="0"/>
                <a:cs typeface="Lucida Sans Unicode" panose="020B0602030504020204" pitchFamily="34" charset="0"/>
              </a:defRPr>
            </a:lvl1pPr>
          </a:lstStyle>
          <a:p>
            <a:pPr lvl="0"/>
            <a:r>
              <a:rPr lang="en-US" dirty="0"/>
              <a:t>Section title</a:t>
            </a:r>
          </a:p>
        </p:txBody>
      </p:sp>
      <p:sp>
        <p:nvSpPr>
          <p:cNvPr id="12" name="Text Placeholder 11">
            <a:extLst>
              <a:ext uri="{FF2B5EF4-FFF2-40B4-BE49-F238E27FC236}">
                <a16:creationId xmlns:a16="http://schemas.microsoft.com/office/drawing/2014/main" id="{58480ABB-8F4D-9070-787E-A54DD8D59CF0}"/>
              </a:ext>
            </a:extLst>
          </p:cNvPr>
          <p:cNvSpPr txBox="1">
            <a:spLocks/>
          </p:cNvSpPr>
          <p:nvPr userDrawn="1"/>
        </p:nvSpPr>
        <p:spPr>
          <a:xfrm>
            <a:off x="558719" y="6982070"/>
            <a:ext cx="1583309" cy="180899"/>
          </a:xfrm>
          <a:prstGeom prst="rect">
            <a:avLst/>
          </a:prstGeom>
        </p:spPr>
        <p:txBody>
          <a:bodyPr lIns="0" tIns="0"/>
          <a:lstStyle>
            <a:lvl1pPr marL="0" algn="l">
              <a:lnSpc>
                <a:spcPts val="1300"/>
              </a:lnSpc>
              <a:spcBef>
                <a:spcPts val="0"/>
              </a:spcBef>
              <a:defRPr sz="1300">
                <a:solidFill>
                  <a:srgbClr val="004F59"/>
                </a:solidFill>
                <a:latin typeface="Lucida Sans Unicode" panose="020B0602030504020204" pitchFamily="34" charset="0"/>
                <a:ea typeface="+mn-ea"/>
                <a:cs typeface="Lucida Sans Unicode" panose="020B0602030504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1052" dirty="0">
                <a:solidFill>
                  <a:schemeClr val="bg1"/>
                </a:solidFill>
              </a:rPr>
              <a:t>weightmans.com</a:t>
            </a:r>
            <a:endParaRPr lang="en-GB" sz="1052" dirty="0">
              <a:solidFill>
                <a:schemeClr val="bg1"/>
              </a:solidFill>
            </a:endParaRPr>
          </a:p>
        </p:txBody>
      </p:sp>
      <p:sp>
        <p:nvSpPr>
          <p:cNvPr id="13" name="Text Placeholder 8">
            <a:extLst>
              <a:ext uri="{FF2B5EF4-FFF2-40B4-BE49-F238E27FC236}">
                <a16:creationId xmlns:a16="http://schemas.microsoft.com/office/drawing/2014/main" id="{628847AA-067B-EC01-88A6-370D4519AC89}"/>
              </a:ext>
            </a:extLst>
          </p:cNvPr>
          <p:cNvSpPr txBox="1">
            <a:spLocks/>
          </p:cNvSpPr>
          <p:nvPr userDrawn="1"/>
        </p:nvSpPr>
        <p:spPr>
          <a:xfrm>
            <a:off x="8286156" y="6982070"/>
            <a:ext cx="1842179" cy="180899"/>
          </a:xfrm>
          <a:prstGeom prst="rect">
            <a:avLst/>
          </a:prstGeom>
        </p:spPr>
        <p:txBody>
          <a:bodyPr lIns="63618" tIns="0" rIns="79522"/>
          <a:lstStyle>
            <a:lvl1pPr marL="0">
              <a:defRPr sz="1300">
                <a:solidFill>
                  <a:srgbClr val="004F59"/>
                </a:solidFill>
                <a:latin typeface="Lucida Sans Unicode" panose="020B0602030504020204" pitchFamily="34" charset="0"/>
                <a:ea typeface="+mn-ea"/>
                <a:cs typeface="Lucida Sans Unicode" panose="020B0602030504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r"/>
            <a:r>
              <a:rPr lang="en-GB" sz="1052" dirty="0">
                <a:solidFill>
                  <a:schemeClr val="bg1"/>
                </a:solidFill>
              </a:rPr>
              <a:t>© Weightmans LLP</a:t>
            </a:r>
          </a:p>
        </p:txBody>
      </p:sp>
      <p:pic>
        <p:nvPicPr>
          <p:cNvPr id="6" name="Picture 5">
            <a:extLst>
              <a:ext uri="{FF2B5EF4-FFF2-40B4-BE49-F238E27FC236}">
                <a16:creationId xmlns:a16="http://schemas.microsoft.com/office/drawing/2014/main" id="{815F9940-E802-C7AE-D5DF-B7F0C139AEB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58719" y="433477"/>
            <a:ext cx="1081639" cy="463620"/>
          </a:xfrm>
          <a:prstGeom prst="rect">
            <a:avLst/>
          </a:prstGeom>
        </p:spPr>
      </p:pic>
      <p:pic>
        <p:nvPicPr>
          <p:cNvPr id="8" name="Picture 7">
            <a:extLst>
              <a:ext uri="{FF2B5EF4-FFF2-40B4-BE49-F238E27FC236}">
                <a16:creationId xmlns:a16="http://schemas.microsoft.com/office/drawing/2014/main" id="{49168AFC-A8BA-C137-A3EB-4DA0D37097C5}"/>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8533296" y="561591"/>
            <a:ext cx="1595039" cy="263140"/>
          </a:xfrm>
          <a:prstGeom prst="rect">
            <a:avLst/>
          </a:prstGeom>
        </p:spPr>
      </p:pic>
      <p:sp>
        <p:nvSpPr>
          <p:cNvPr id="2" name="Text Placeholder 15">
            <a:extLst>
              <a:ext uri="{FF2B5EF4-FFF2-40B4-BE49-F238E27FC236}">
                <a16:creationId xmlns:a16="http://schemas.microsoft.com/office/drawing/2014/main" id="{C653093A-9151-527D-FA3B-A57D09546CD9}"/>
              </a:ext>
            </a:extLst>
          </p:cNvPr>
          <p:cNvSpPr>
            <a:spLocks noGrp="1"/>
          </p:cNvSpPr>
          <p:nvPr>
            <p:ph type="body" sz="quarter" idx="52"/>
          </p:nvPr>
        </p:nvSpPr>
        <p:spPr>
          <a:xfrm>
            <a:off x="552450" y="5331225"/>
            <a:ext cx="4737100" cy="914402"/>
          </a:xfrm>
          <a:prstGeom prst="rect">
            <a:avLst/>
          </a:prstGeom>
        </p:spPr>
        <p:txBody>
          <a:bodyPr/>
          <a:lstStyle>
            <a:lvl1pPr marL="0" indent="0">
              <a:lnSpc>
                <a:spcPts val="1200"/>
              </a:lnSpc>
              <a:spcBef>
                <a:spcPts val="0"/>
              </a:spcBef>
              <a:spcAft>
                <a:spcPts val="200"/>
              </a:spcAft>
              <a:buNone/>
              <a:defRPr sz="900" spc="-10" baseline="0">
                <a:solidFill>
                  <a:schemeClr val="bg1"/>
                </a:solidFill>
                <a:latin typeface="Lucida Sans Unicode" panose="020B0602030504020204" pitchFamily="34" charset="0"/>
                <a:cs typeface="Lucida Sans Unicode" panose="020B0602030504020204" pitchFamily="34" charset="0"/>
              </a:defRPr>
            </a:lvl1pPr>
            <a:lvl2pPr marL="457200" indent="0">
              <a:lnSpc>
                <a:spcPts val="1200"/>
              </a:lnSpc>
              <a:spcAft>
                <a:spcPts val="200"/>
              </a:spcAft>
              <a:buNone/>
              <a:defRPr sz="900" spc="-10" baseline="0">
                <a:solidFill>
                  <a:schemeClr val="bg1"/>
                </a:solidFill>
                <a:latin typeface="Lucida Sans Unicode" panose="020B0602030504020204" pitchFamily="34" charset="0"/>
                <a:cs typeface="Lucida Sans Unicode" panose="020B0602030504020204" pitchFamily="34" charset="0"/>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2196239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title Gamma Teal">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9CD2F48E-B4B8-35BB-8FA9-C7EA482FBD0C}"/>
              </a:ext>
            </a:extLst>
          </p:cNvPr>
          <p:cNvSpPr/>
          <p:nvPr userDrawn="1"/>
        </p:nvSpPr>
        <p:spPr>
          <a:xfrm rot="10800000">
            <a:off x="0" y="0"/>
            <a:ext cx="10690543" cy="7559663"/>
          </a:xfrm>
          <a:custGeom>
            <a:avLst/>
            <a:gdLst/>
            <a:ahLst/>
            <a:cxnLst/>
            <a:rect l="l" t="t" r="r" b="b"/>
            <a:pathLst>
              <a:path w="10692130" h="7560309">
                <a:moveTo>
                  <a:pt x="10692003" y="0"/>
                </a:moveTo>
                <a:lnTo>
                  <a:pt x="0" y="0"/>
                </a:lnTo>
                <a:lnTo>
                  <a:pt x="0" y="7559992"/>
                </a:lnTo>
                <a:lnTo>
                  <a:pt x="10692003" y="7559992"/>
                </a:lnTo>
                <a:lnTo>
                  <a:pt x="10692003" y="0"/>
                </a:lnTo>
                <a:close/>
              </a:path>
            </a:pathLst>
          </a:custGeom>
          <a:blipFill dpi="0" rotWithShape="1">
            <a:blip r:embed="rId2">
              <a:extLst>
                <a:ext uri="{28A0092B-C50C-407E-A947-70E740481C1C}">
                  <a14:useLocalDpi xmlns:a14="http://schemas.microsoft.com/office/drawing/2010/main" val="0"/>
                </a:ext>
              </a:extLst>
            </a:blip>
            <a:srcRect/>
            <a:stretch>
              <a:fillRect/>
            </a:stretch>
          </a:blipFill>
        </p:spPr>
        <p:txBody>
          <a:bodyPr wrap="square" lIns="0" tIns="0" rIns="0" bIns="0" rtlCol="0"/>
          <a:lstStyle/>
          <a:p>
            <a:endParaRPr dirty="0"/>
          </a:p>
        </p:txBody>
      </p:sp>
      <p:sp>
        <p:nvSpPr>
          <p:cNvPr id="10" name="Text Placeholder 13">
            <a:extLst>
              <a:ext uri="{FF2B5EF4-FFF2-40B4-BE49-F238E27FC236}">
                <a16:creationId xmlns:a16="http://schemas.microsoft.com/office/drawing/2014/main" id="{2ACE14DB-87CD-CF73-428C-B481BCFE7ECB}"/>
              </a:ext>
            </a:extLst>
          </p:cNvPr>
          <p:cNvSpPr>
            <a:spLocks noGrp="1"/>
          </p:cNvSpPr>
          <p:nvPr>
            <p:ph type="body" sz="quarter" idx="13" hasCustomPrompt="1"/>
          </p:nvPr>
        </p:nvSpPr>
        <p:spPr>
          <a:xfrm>
            <a:off x="558719" y="2735701"/>
            <a:ext cx="8232438" cy="756920"/>
          </a:xfrm>
          <a:prstGeom prst="rect">
            <a:avLst/>
          </a:prstGeom>
        </p:spPr>
        <p:txBody>
          <a:bodyPr lIns="0"/>
          <a:lstStyle>
            <a:lvl1pPr marL="0" indent="0">
              <a:buNone/>
              <a:defRPr sz="3600" b="1">
                <a:solidFill>
                  <a:schemeClr val="bg1"/>
                </a:solidFill>
                <a:latin typeface="Lucida Sans Unicode" panose="020B0602030504020204" pitchFamily="34" charset="0"/>
                <a:cs typeface="Lucida Sans Unicode" panose="020B0602030504020204" pitchFamily="34" charset="0"/>
              </a:defRPr>
            </a:lvl1pPr>
          </a:lstStyle>
          <a:p>
            <a:pPr lvl="0"/>
            <a:r>
              <a:rPr lang="en-US" dirty="0"/>
              <a:t>Section title</a:t>
            </a:r>
          </a:p>
        </p:txBody>
      </p:sp>
      <p:sp>
        <p:nvSpPr>
          <p:cNvPr id="15" name="Text Placeholder 11">
            <a:extLst>
              <a:ext uri="{FF2B5EF4-FFF2-40B4-BE49-F238E27FC236}">
                <a16:creationId xmlns:a16="http://schemas.microsoft.com/office/drawing/2014/main" id="{559015B4-AFF9-25F9-7D24-11EAA2ED05A0}"/>
              </a:ext>
            </a:extLst>
          </p:cNvPr>
          <p:cNvSpPr txBox="1">
            <a:spLocks/>
          </p:cNvSpPr>
          <p:nvPr userDrawn="1"/>
        </p:nvSpPr>
        <p:spPr>
          <a:xfrm>
            <a:off x="558719" y="6982070"/>
            <a:ext cx="1583309" cy="180899"/>
          </a:xfrm>
          <a:prstGeom prst="rect">
            <a:avLst/>
          </a:prstGeom>
        </p:spPr>
        <p:txBody>
          <a:bodyPr lIns="0" tIns="0"/>
          <a:lstStyle>
            <a:lvl1pPr marL="0" algn="l">
              <a:lnSpc>
                <a:spcPts val="1300"/>
              </a:lnSpc>
              <a:spcBef>
                <a:spcPts val="0"/>
              </a:spcBef>
              <a:defRPr sz="1300">
                <a:solidFill>
                  <a:srgbClr val="004F59"/>
                </a:solidFill>
                <a:latin typeface="Lucida Sans Unicode" panose="020B0602030504020204" pitchFamily="34" charset="0"/>
                <a:ea typeface="+mn-ea"/>
                <a:cs typeface="Lucida Sans Unicode" panose="020B0602030504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1052" dirty="0">
                <a:solidFill>
                  <a:schemeClr val="bg1"/>
                </a:solidFill>
              </a:rPr>
              <a:t>weightmans.com</a:t>
            </a:r>
            <a:endParaRPr lang="en-GB" sz="1052" dirty="0">
              <a:solidFill>
                <a:schemeClr val="bg1"/>
              </a:solidFill>
            </a:endParaRPr>
          </a:p>
        </p:txBody>
      </p:sp>
      <p:sp>
        <p:nvSpPr>
          <p:cNvPr id="16" name="Text Placeholder 8">
            <a:extLst>
              <a:ext uri="{FF2B5EF4-FFF2-40B4-BE49-F238E27FC236}">
                <a16:creationId xmlns:a16="http://schemas.microsoft.com/office/drawing/2014/main" id="{4851686E-D7C6-19F9-D821-C25F55337B20}"/>
              </a:ext>
            </a:extLst>
          </p:cNvPr>
          <p:cNvSpPr txBox="1">
            <a:spLocks/>
          </p:cNvSpPr>
          <p:nvPr userDrawn="1"/>
        </p:nvSpPr>
        <p:spPr>
          <a:xfrm>
            <a:off x="8107959" y="6982070"/>
            <a:ext cx="2020376" cy="180899"/>
          </a:xfrm>
          <a:prstGeom prst="rect">
            <a:avLst/>
          </a:prstGeom>
        </p:spPr>
        <p:txBody>
          <a:bodyPr lIns="63618" tIns="0" rIns="79522"/>
          <a:lstStyle>
            <a:lvl1pPr marL="0">
              <a:defRPr sz="1300">
                <a:solidFill>
                  <a:srgbClr val="004F59"/>
                </a:solidFill>
                <a:latin typeface="Lucida Sans Unicode" panose="020B0602030504020204" pitchFamily="34" charset="0"/>
                <a:ea typeface="+mn-ea"/>
                <a:cs typeface="Lucida Sans Unicode" panose="020B0602030504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r"/>
            <a:r>
              <a:rPr lang="en-GB" sz="1052" dirty="0">
                <a:solidFill>
                  <a:schemeClr val="bg1"/>
                </a:solidFill>
              </a:rPr>
              <a:t>© Weightmans LLP</a:t>
            </a:r>
          </a:p>
        </p:txBody>
      </p:sp>
      <p:pic>
        <p:nvPicPr>
          <p:cNvPr id="3" name="Picture 2" descr="A blue and white logo&#10;&#10;Description automatically generated">
            <a:extLst>
              <a:ext uri="{FF2B5EF4-FFF2-40B4-BE49-F238E27FC236}">
                <a16:creationId xmlns:a16="http://schemas.microsoft.com/office/drawing/2014/main" id="{2362F9A0-6E7E-E9E8-827F-6770276A33F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8719" y="433433"/>
            <a:ext cx="1081639" cy="463708"/>
          </a:xfrm>
          <a:prstGeom prst="rect">
            <a:avLst/>
          </a:prstGeom>
        </p:spPr>
      </p:pic>
      <p:pic>
        <p:nvPicPr>
          <p:cNvPr id="7" name="Picture 6">
            <a:extLst>
              <a:ext uri="{FF2B5EF4-FFF2-40B4-BE49-F238E27FC236}">
                <a16:creationId xmlns:a16="http://schemas.microsoft.com/office/drawing/2014/main" id="{26F4C0CC-0A35-7527-1122-5F80ADC958A5}"/>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8533296" y="561591"/>
            <a:ext cx="1595039" cy="263140"/>
          </a:xfrm>
          <a:prstGeom prst="rect">
            <a:avLst/>
          </a:prstGeom>
        </p:spPr>
      </p:pic>
      <p:sp>
        <p:nvSpPr>
          <p:cNvPr id="2" name="Text Placeholder 15">
            <a:extLst>
              <a:ext uri="{FF2B5EF4-FFF2-40B4-BE49-F238E27FC236}">
                <a16:creationId xmlns:a16="http://schemas.microsoft.com/office/drawing/2014/main" id="{17D221ED-F3F8-7391-B680-BD76D71431F6}"/>
              </a:ext>
            </a:extLst>
          </p:cNvPr>
          <p:cNvSpPr>
            <a:spLocks noGrp="1"/>
          </p:cNvSpPr>
          <p:nvPr>
            <p:ph type="body" sz="quarter" idx="52"/>
          </p:nvPr>
        </p:nvSpPr>
        <p:spPr>
          <a:xfrm>
            <a:off x="552450" y="5331225"/>
            <a:ext cx="4737100" cy="914402"/>
          </a:xfrm>
          <a:prstGeom prst="rect">
            <a:avLst/>
          </a:prstGeom>
        </p:spPr>
        <p:txBody>
          <a:bodyPr/>
          <a:lstStyle>
            <a:lvl1pPr marL="0" indent="0">
              <a:lnSpc>
                <a:spcPts val="1200"/>
              </a:lnSpc>
              <a:spcBef>
                <a:spcPts val="0"/>
              </a:spcBef>
              <a:spcAft>
                <a:spcPts val="200"/>
              </a:spcAft>
              <a:buNone/>
              <a:defRPr sz="900" spc="-10" baseline="0">
                <a:solidFill>
                  <a:schemeClr val="bg1"/>
                </a:solidFill>
                <a:latin typeface="Lucida Sans Unicode" panose="020B0602030504020204" pitchFamily="34" charset="0"/>
                <a:cs typeface="Lucida Sans Unicode" panose="020B0602030504020204" pitchFamily="34" charset="0"/>
              </a:defRPr>
            </a:lvl1pPr>
            <a:lvl2pPr marL="457200" indent="0">
              <a:lnSpc>
                <a:spcPts val="1200"/>
              </a:lnSpc>
              <a:spcAft>
                <a:spcPts val="200"/>
              </a:spcAft>
              <a:buNone/>
              <a:defRPr sz="900" spc="-10" baseline="0">
                <a:solidFill>
                  <a:schemeClr val="bg1"/>
                </a:solidFill>
                <a:latin typeface="Lucida Sans Unicode" panose="020B0602030504020204" pitchFamily="34" charset="0"/>
                <a:cs typeface="Lucida Sans Unicode" panose="020B0602030504020204" pitchFamily="34" charset="0"/>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7863216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Section title Stone">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9CD2F48E-B4B8-35BB-8FA9-C7EA482FBD0C}"/>
              </a:ext>
            </a:extLst>
          </p:cNvPr>
          <p:cNvSpPr/>
          <p:nvPr userDrawn="1"/>
        </p:nvSpPr>
        <p:spPr>
          <a:xfrm rot="10800000">
            <a:off x="0" y="14"/>
            <a:ext cx="10690543" cy="7559663"/>
          </a:xfrm>
          <a:custGeom>
            <a:avLst/>
            <a:gdLst/>
            <a:ahLst/>
            <a:cxnLst/>
            <a:rect l="l" t="t" r="r" b="b"/>
            <a:pathLst>
              <a:path w="10692130" h="7560309">
                <a:moveTo>
                  <a:pt x="10692003" y="0"/>
                </a:moveTo>
                <a:lnTo>
                  <a:pt x="0" y="0"/>
                </a:lnTo>
                <a:lnTo>
                  <a:pt x="0" y="7559992"/>
                </a:lnTo>
                <a:lnTo>
                  <a:pt x="10692003" y="7559992"/>
                </a:lnTo>
                <a:lnTo>
                  <a:pt x="10692003" y="0"/>
                </a:lnTo>
                <a:close/>
              </a:path>
            </a:pathLst>
          </a:custGeom>
          <a:solidFill>
            <a:schemeClr val="bg2"/>
          </a:solidFill>
        </p:spPr>
        <p:txBody>
          <a:bodyPr wrap="square" lIns="0" tIns="0" rIns="0" bIns="0" rtlCol="0"/>
          <a:lstStyle/>
          <a:p>
            <a:endParaRPr dirty="0"/>
          </a:p>
        </p:txBody>
      </p:sp>
      <p:sp>
        <p:nvSpPr>
          <p:cNvPr id="10" name="Text Placeholder 13">
            <a:extLst>
              <a:ext uri="{FF2B5EF4-FFF2-40B4-BE49-F238E27FC236}">
                <a16:creationId xmlns:a16="http://schemas.microsoft.com/office/drawing/2014/main" id="{2ACE14DB-87CD-CF73-428C-B481BCFE7ECB}"/>
              </a:ext>
            </a:extLst>
          </p:cNvPr>
          <p:cNvSpPr>
            <a:spLocks noGrp="1"/>
          </p:cNvSpPr>
          <p:nvPr>
            <p:ph type="body" sz="quarter" idx="13" hasCustomPrompt="1"/>
          </p:nvPr>
        </p:nvSpPr>
        <p:spPr>
          <a:xfrm>
            <a:off x="558719" y="2735701"/>
            <a:ext cx="8232438" cy="756920"/>
          </a:xfrm>
          <a:prstGeom prst="rect">
            <a:avLst/>
          </a:prstGeom>
        </p:spPr>
        <p:txBody>
          <a:bodyPr lIns="0"/>
          <a:lstStyle>
            <a:lvl1pPr marL="0" indent="0">
              <a:buNone/>
              <a:defRPr sz="3600" b="1">
                <a:solidFill>
                  <a:schemeClr val="tx1"/>
                </a:solidFill>
                <a:latin typeface="Lucida Sans Unicode" panose="020B0602030504020204" pitchFamily="34" charset="0"/>
                <a:cs typeface="Lucida Sans Unicode" panose="020B0602030504020204" pitchFamily="34" charset="0"/>
              </a:defRPr>
            </a:lvl1pPr>
          </a:lstStyle>
          <a:p>
            <a:pPr lvl="0"/>
            <a:r>
              <a:rPr lang="en-US" dirty="0"/>
              <a:t>Section title</a:t>
            </a:r>
          </a:p>
        </p:txBody>
      </p:sp>
      <p:sp>
        <p:nvSpPr>
          <p:cNvPr id="15" name="Text Placeholder 11">
            <a:extLst>
              <a:ext uri="{FF2B5EF4-FFF2-40B4-BE49-F238E27FC236}">
                <a16:creationId xmlns:a16="http://schemas.microsoft.com/office/drawing/2014/main" id="{559015B4-AFF9-25F9-7D24-11EAA2ED05A0}"/>
              </a:ext>
            </a:extLst>
          </p:cNvPr>
          <p:cNvSpPr txBox="1">
            <a:spLocks/>
          </p:cNvSpPr>
          <p:nvPr userDrawn="1"/>
        </p:nvSpPr>
        <p:spPr>
          <a:xfrm>
            <a:off x="558719" y="6982070"/>
            <a:ext cx="1583309" cy="180899"/>
          </a:xfrm>
          <a:prstGeom prst="rect">
            <a:avLst/>
          </a:prstGeom>
        </p:spPr>
        <p:txBody>
          <a:bodyPr lIns="0" tIns="0"/>
          <a:lstStyle>
            <a:lvl1pPr marL="0" algn="l">
              <a:lnSpc>
                <a:spcPts val="1300"/>
              </a:lnSpc>
              <a:spcBef>
                <a:spcPts val="0"/>
              </a:spcBef>
              <a:defRPr sz="1300">
                <a:solidFill>
                  <a:srgbClr val="004F59"/>
                </a:solidFill>
                <a:latin typeface="Lucida Sans Unicode" panose="020B0602030504020204" pitchFamily="34" charset="0"/>
                <a:ea typeface="+mn-ea"/>
                <a:cs typeface="Lucida Sans Unicode" panose="020B0602030504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1052" dirty="0">
                <a:solidFill>
                  <a:schemeClr val="tx1"/>
                </a:solidFill>
              </a:rPr>
              <a:t>weightmans.com</a:t>
            </a:r>
            <a:endParaRPr lang="en-GB" sz="1052" dirty="0">
              <a:solidFill>
                <a:schemeClr val="tx1"/>
              </a:solidFill>
            </a:endParaRPr>
          </a:p>
        </p:txBody>
      </p:sp>
      <p:sp>
        <p:nvSpPr>
          <p:cNvPr id="16" name="Text Placeholder 8">
            <a:extLst>
              <a:ext uri="{FF2B5EF4-FFF2-40B4-BE49-F238E27FC236}">
                <a16:creationId xmlns:a16="http://schemas.microsoft.com/office/drawing/2014/main" id="{4851686E-D7C6-19F9-D821-C25F55337B20}"/>
              </a:ext>
            </a:extLst>
          </p:cNvPr>
          <p:cNvSpPr txBox="1">
            <a:spLocks/>
          </p:cNvSpPr>
          <p:nvPr userDrawn="1"/>
        </p:nvSpPr>
        <p:spPr>
          <a:xfrm>
            <a:off x="8107959" y="6982070"/>
            <a:ext cx="2020376" cy="180899"/>
          </a:xfrm>
          <a:prstGeom prst="rect">
            <a:avLst/>
          </a:prstGeom>
        </p:spPr>
        <p:txBody>
          <a:bodyPr lIns="63618" tIns="0" rIns="79522"/>
          <a:lstStyle>
            <a:lvl1pPr marL="0">
              <a:defRPr sz="1300">
                <a:solidFill>
                  <a:srgbClr val="004F59"/>
                </a:solidFill>
                <a:latin typeface="Lucida Sans Unicode" panose="020B0602030504020204" pitchFamily="34" charset="0"/>
                <a:ea typeface="+mn-ea"/>
                <a:cs typeface="Lucida Sans Unicode" panose="020B0602030504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r"/>
            <a:r>
              <a:rPr lang="en-GB" sz="1052" dirty="0">
                <a:solidFill>
                  <a:schemeClr val="tx1"/>
                </a:solidFill>
              </a:rPr>
              <a:t>© Weightmans LLP</a:t>
            </a:r>
          </a:p>
        </p:txBody>
      </p:sp>
      <p:pic>
        <p:nvPicPr>
          <p:cNvPr id="5" name="Picture 4" descr="A blue and white logo&#10;&#10;Description automatically generated">
            <a:extLst>
              <a:ext uri="{FF2B5EF4-FFF2-40B4-BE49-F238E27FC236}">
                <a16:creationId xmlns:a16="http://schemas.microsoft.com/office/drawing/2014/main" id="{513C1EA4-A161-8986-63FE-0A2233D5B0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8719" y="433433"/>
            <a:ext cx="1081639" cy="463708"/>
          </a:xfrm>
          <a:prstGeom prst="rect">
            <a:avLst/>
          </a:prstGeom>
        </p:spPr>
      </p:pic>
      <p:pic>
        <p:nvPicPr>
          <p:cNvPr id="6" name="Picture 5" descr="A blue text on a black background&#10;&#10;Description automatically generated">
            <a:extLst>
              <a:ext uri="{FF2B5EF4-FFF2-40B4-BE49-F238E27FC236}">
                <a16:creationId xmlns:a16="http://schemas.microsoft.com/office/drawing/2014/main" id="{C8AD468F-EFF7-0AA1-AE4E-0A6DCE32B9F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33296" y="560916"/>
            <a:ext cx="1595039" cy="264490"/>
          </a:xfrm>
          <a:prstGeom prst="rect">
            <a:avLst/>
          </a:prstGeom>
        </p:spPr>
      </p:pic>
      <p:sp>
        <p:nvSpPr>
          <p:cNvPr id="2" name="Text Placeholder 15">
            <a:extLst>
              <a:ext uri="{FF2B5EF4-FFF2-40B4-BE49-F238E27FC236}">
                <a16:creationId xmlns:a16="http://schemas.microsoft.com/office/drawing/2014/main" id="{DF03910A-2C0E-0918-9E89-1057B4BCE417}"/>
              </a:ext>
            </a:extLst>
          </p:cNvPr>
          <p:cNvSpPr>
            <a:spLocks noGrp="1"/>
          </p:cNvSpPr>
          <p:nvPr>
            <p:ph type="body" sz="quarter" idx="52"/>
          </p:nvPr>
        </p:nvSpPr>
        <p:spPr>
          <a:xfrm>
            <a:off x="552450" y="5331225"/>
            <a:ext cx="4737100" cy="914402"/>
          </a:xfrm>
          <a:prstGeom prst="rect">
            <a:avLst/>
          </a:prstGeom>
        </p:spPr>
        <p:txBody>
          <a:bodyPr/>
          <a:lstStyle>
            <a:lvl1pPr marL="0" indent="0">
              <a:lnSpc>
                <a:spcPts val="1200"/>
              </a:lnSpc>
              <a:spcBef>
                <a:spcPts val="0"/>
              </a:spcBef>
              <a:spcAft>
                <a:spcPts val="200"/>
              </a:spcAft>
              <a:buNone/>
              <a:defRPr sz="900" spc="-10" baseline="0">
                <a:solidFill>
                  <a:schemeClr val="tx1"/>
                </a:solidFill>
                <a:latin typeface="Lucida Sans Unicode" panose="020B0602030504020204" pitchFamily="34" charset="0"/>
                <a:cs typeface="Lucida Sans Unicode" panose="020B0602030504020204" pitchFamily="34" charset="0"/>
              </a:defRPr>
            </a:lvl1pPr>
            <a:lvl2pPr marL="457200" indent="0">
              <a:lnSpc>
                <a:spcPts val="1200"/>
              </a:lnSpc>
              <a:spcAft>
                <a:spcPts val="200"/>
              </a:spcAft>
              <a:buNone/>
              <a:defRPr sz="900" spc="-10" baseline="0">
                <a:solidFill>
                  <a:schemeClr val="tx1"/>
                </a:solidFill>
                <a:latin typeface="Lucida Sans Unicode" panose="020B0602030504020204" pitchFamily="34" charset="0"/>
                <a:cs typeface="Lucida Sans Unicode" panose="020B0602030504020204" pitchFamily="34" charset="0"/>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8063718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ack cover 01">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BE6BE42A-1895-4E3E-DECE-5256731BCB79}"/>
              </a:ext>
            </a:extLst>
          </p:cNvPr>
          <p:cNvSpPr/>
          <p:nvPr userDrawn="1"/>
        </p:nvSpPr>
        <p:spPr>
          <a:xfrm>
            <a:off x="0" y="14"/>
            <a:ext cx="10690543" cy="7559663"/>
          </a:xfrm>
          <a:custGeom>
            <a:avLst/>
            <a:gdLst/>
            <a:ahLst/>
            <a:cxnLst/>
            <a:rect l="l" t="t" r="r" b="b"/>
            <a:pathLst>
              <a:path w="10692130" h="7560309">
                <a:moveTo>
                  <a:pt x="10692003" y="0"/>
                </a:moveTo>
                <a:lnTo>
                  <a:pt x="0" y="0"/>
                </a:lnTo>
                <a:lnTo>
                  <a:pt x="0" y="7559992"/>
                </a:lnTo>
                <a:lnTo>
                  <a:pt x="10692003" y="7559992"/>
                </a:lnTo>
                <a:lnTo>
                  <a:pt x="10692003" y="0"/>
                </a:lnTo>
                <a:close/>
              </a:path>
            </a:pathLst>
          </a:custGeom>
          <a:blipFill dpi="0" rotWithShape="1">
            <a:blip r:embed="rId2">
              <a:extLst>
                <a:ext uri="{28A0092B-C50C-407E-A947-70E740481C1C}">
                  <a14:useLocalDpi xmlns:a14="http://schemas.microsoft.com/office/drawing/2010/main" val="0"/>
                </a:ext>
              </a:extLst>
            </a:blip>
            <a:srcRect/>
            <a:stretch>
              <a:fillRect/>
            </a:stretch>
          </a:blipFill>
        </p:spPr>
        <p:txBody>
          <a:bodyPr wrap="square" lIns="0" tIns="0" rIns="0" bIns="0" rtlCol="0"/>
          <a:lstStyle/>
          <a:p>
            <a:endParaRPr dirty="0"/>
          </a:p>
        </p:txBody>
      </p:sp>
      <p:sp>
        <p:nvSpPr>
          <p:cNvPr id="12" name="Text Placeholder 11">
            <a:extLst>
              <a:ext uri="{FF2B5EF4-FFF2-40B4-BE49-F238E27FC236}">
                <a16:creationId xmlns:a16="http://schemas.microsoft.com/office/drawing/2014/main" id="{4A36EB93-B032-B41B-625F-7A4A4904F770}"/>
              </a:ext>
            </a:extLst>
          </p:cNvPr>
          <p:cNvSpPr txBox="1">
            <a:spLocks/>
          </p:cNvSpPr>
          <p:nvPr userDrawn="1"/>
        </p:nvSpPr>
        <p:spPr>
          <a:xfrm>
            <a:off x="558719" y="6982070"/>
            <a:ext cx="1583309" cy="180899"/>
          </a:xfrm>
          <a:prstGeom prst="rect">
            <a:avLst/>
          </a:prstGeom>
        </p:spPr>
        <p:txBody>
          <a:bodyPr lIns="0" tIns="0"/>
          <a:lstStyle>
            <a:lvl1pPr marL="0" algn="l">
              <a:lnSpc>
                <a:spcPts val="1300"/>
              </a:lnSpc>
              <a:spcBef>
                <a:spcPts val="0"/>
              </a:spcBef>
              <a:defRPr sz="1300">
                <a:solidFill>
                  <a:srgbClr val="004F59"/>
                </a:solidFill>
                <a:latin typeface="Lucida Sans Unicode" panose="020B0602030504020204" pitchFamily="34" charset="0"/>
                <a:ea typeface="+mn-ea"/>
                <a:cs typeface="Lucida Sans Unicode" panose="020B0602030504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1052" dirty="0">
                <a:solidFill>
                  <a:schemeClr val="bg1"/>
                </a:solidFill>
              </a:rPr>
              <a:t>weightmans.com</a:t>
            </a:r>
            <a:endParaRPr lang="en-GB" sz="1052" dirty="0">
              <a:solidFill>
                <a:schemeClr val="bg1"/>
              </a:solidFill>
            </a:endParaRPr>
          </a:p>
        </p:txBody>
      </p:sp>
      <p:sp>
        <p:nvSpPr>
          <p:cNvPr id="13" name="Text Placeholder 8">
            <a:extLst>
              <a:ext uri="{FF2B5EF4-FFF2-40B4-BE49-F238E27FC236}">
                <a16:creationId xmlns:a16="http://schemas.microsoft.com/office/drawing/2014/main" id="{0D3ED859-ED82-DDA1-4F74-7DF64B7A6DFD}"/>
              </a:ext>
            </a:extLst>
          </p:cNvPr>
          <p:cNvSpPr txBox="1">
            <a:spLocks/>
          </p:cNvSpPr>
          <p:nvPr userDrawn="1"/>
        </p:nvSpPr>
        <p:spPr>
          <a:xfrm>
            <a:off x="8018862" y="6982070"/>
            <a:ext cx="2109475" cy="180899"/>
          </a:xfrm>
          <a:prstGeom prst="rect">
            <a:avLst/>
          </a:prstGeom>
        </p:spPr>
        <p:txBody>
          <a:bodyPr lIns="63618" tIns="0" rIns="79522"/>
          <a:lstStyle>
            <a:lvl1pPr marL="0">
              <a:defRPr sz="1300">
                <a:solidFill>
                  <a:srgbClr val="004F59"/>
                </a:solidFill>
                <a:latin typeface="Lucida Sans Unicode" panose="020B0602030504020204" pitchFamily="34" charset="0"/>
                <a:ea typeface="+mn-ea"/>
                <a:cs typeface="Lucida Sans Unicode" panose="020B0602030504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r"/>
            <a:r>
              <a:rPr lang="en-GB" sz="1052" dirty="0">
                <a:solidFill>
                  <a:schemeClr val="bg1"/>
                </a:solidFill>
              </a:rPr>
              <a:t>© Weightmans LLP</a:t>
            </a:r>
          </a:p>
        </p:txBody>
      </p:sp>
      <p:pic>
        <p:nvPicPr>
          <p:cNvPr id="2" name="Picture 1">
            <a:extLst>
              <a:ext uri="{FF2B5EF4-FFF2-40B4-BE49-F238E27FC236}">
                <a16:creationId xmlns:a16="http://schemas.microsoft.com/office/drawing/2014/main" id="{F5EEB9D3-BDB6-6E86-102C-39A0CBC7787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58719" y="433477"/>
            <a:ext cx="1081639" cy="463620"/>
          </a:xfrm>
          <a:prstGeom prst="rect">
            <a:avLst/>
          </a:prstGeom>
        </p:spPr>
      </p:pic>
      <p:pic>
        <p:nvPicPr>
          <p:cNvPr id="7" name="Picture 6">
            <a:extLst>
              <a:ext uri="{FF2B5EF4-FFF2-40B4-BE49-F238E27FC236}">
                <a16:creationId xmlns:a16="http://schemas.microsoft.com/office/drawing/2014/main" id="{594D5187-F258-70F8-7DC4-036CD61750B6}"/>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8533296" y="561591"/>
            <a:ext cx="1595039" cy="263140"/>
          </a:xfrm>
          <a:prstGeom prst="rect">
            <a:avLst/>
          </a:prstGeom>
        </p:spPr>
      </p:pic>
    </p:spTree>
    <p:extLst>
      <p:ext uri="{BB962C8B-B14F-4D97-AF65-F5344CB8AC3E}">
        <p14:creationId xmlns:p14="http://schemas.microsoft.com/office/powerpoint/2010/main" val="33068827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Back cover 01_Contact">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BE6BE42A-1895-4E3E-DECE-5256731BCB79}"/>
              </a:ext>
            </a:extLst>
          </p:cNvPr>
          <p:cNvSpPr/>
          <p:nvPr userDrawn="1"/>
        </p:nvSpPr>
        <p:spPr>
          <a:xfrm>
            <a:off x="0" y="-49201"/>
            <a:ext cx="10690543" cy="7559663"/>
          </a:xfrm>
          <a:custGeom>
            <a:avLst/>
            <a:gdLst/>
            <a:ahLst/>
            <a:cxnLst/>
            <a:rect l="l" t="t" r="r" b="b"/>
            <a:pathLst>
              <a:path w="10692130" h="7560309">
                <a:moveTo>
                  <a:pt x="10692003" y="0"/>
                </a:moveTo>
                <a:lnTo>
                  <a:pt x="0" y="0"/>
                </a:lnTo>
                <a:lnTo>
                  <a:pt x="0" y="7559992"/>
                </a:lnTo>
                <a:lnTo>
                  <a:pt x="10692003" y="7559992"/>
                </a:lnTo>
                <a:lnTo>
                  <a:pt x="10692003" y="0"/>
                </a:lnTo>
                <a:close/>
              </a:path>
            </a:pathLst>
          </a:custGeom>
          <a:blipFill dpi="0" rotWithShape="1">
            <a:blip r:embed="rId2">
              <a:extLst>
                <a:ext uri="{28A0092B-C50C-407E-A947-70E740481C1C}">
                  <a14:useLocalDpi xmlns:a14="http://schemas.microsoft.com/office/drawing/2010/main" val="0"/>
                </a:ext>
              </a:extLst>
            </a:blip>
            <a:srcRect/>
            <a:stretch>
              <a:fillRect/>
            </a:stretch>
          </a:blipFill>
        </p:spPr>
        <p:txBody>
          <a:bodyPr wrap="square" lIns="0" tIns="0" rIns="0" bIns="0" rtlCol="0"/>
          <a:lstStyle/>
          <a:p>
            <a:endParaRPr dirty="0"/>
          </a:p>
        </p:txBody>
      </p:sp>
      <p:sp>
        <p:nvSpPr>
          <p:cNvPr id="12" name="Text Placeholder 11">
            <a:extLst>
              <a:ext uri="{FF2B5EF4-FFF2-40B4-BE49-F238E27FC236}">
                <a16:creationId xmlns:a16="http://schemas.microsoft.com/office/drawing/2014/main" id="{4A36EB93-B032-B41B-625F-7A4A4904F770}"/>
              </a:ext>
            </a:extLst>
          </p:cNvPr>
          <p:cNvSpPr txBox="1">
            <a:spLocks/>
          </p:cNvSpPr>
          <p:nvPr userDrawn="1"/>
        </p:nvSpPr>
        <p:spPr>
          <a:xfrm>
            <a:off x="558719" y="6982070"/>
            <a:ext cx="1583309" cy="180899"/>
          </a:xfrm>
          <a:prstGeom prst="rect">
            <a:avLst/>
          </a:prstGeom>
        </p:spPr>
        <p:txBody>
          <a:bodyPr lIns="0" tIns="0"/>
          <a:lstStyle>
            <a:lvl1pPr marL="0" algn="l">
              <a:lnSpc>
                <a:spcPts val="1300"/>
              </a:lnSpc>
              <a:spcBef>
                <a:spcPts val="0"/>
              </a:spcBef>
              <a:defRPr sz="1300">
                <a:solidFill>
                  <a:srgbClr val="004F59"/>
                </a:solidFill>
                <a:latin typeface="Lucida Sans Unicode" panose="020B0602030504020204" pitchFamily="34" charset="0"/>
                <a:ea typeface="+mn-ea"/>
                <a:cs typeface="Lucida Sans Unicode" panose="020B0602030504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1052" dirty="0">
                <a:solidFill>
                  <a:schemeClr val="bg1"/>
                </a:solidFill>
              </a:rPr>
              <a:t>weightmans.com</a:t>
            </a:r>
            <a:endParaRPr lang="en-GB" sz="1052" dirty="0">
              <a:solidFill>
                <a:schemeClr val="bg1"/>
              </a:solidFill>
            </a:endParaRPr>
          </a:p>
        </p:txBody>
      </p:sp>
      <p:sp>
        <p:nvSpPr>
          <p:cNvPr id="13" name="Text Placeholder 8">
            <a:extLst>
              <a:ext uri="{FF2B5EF4-FFF2-40B4-BE49-F238E27FC236}">
                <a16:creationId xmlns:a16="http://schemas.microsoft.com/office/drawing/2014/main" id="{0D3ED859-ED82-DDA1-4F74-7DF64B7A6DFD}"/>
              </a:ext>
            </a:extLst>
          </p:cNvPr>
          <p:cNvSpPr txBox="1">
            <a:spLocks/>
          </p:cNvSpPr>
          <p:nvPr userDrawn="1"/>
        </p:nvSpPr>
        <p:spPr>
          <a:xfrm>
            <a:off x="8018862" y="6982070"/>
            <a:ext cx="2109475" cy="180899"/>
          </a:xfrm>
          <a:prstGeom prst="rect">
            <a:avLst/>
          </a:prstGeom>
        </p:spPr>
        <p:txBody>
          <a:bodyPr lIns="63618" tIns="0" rIns="79522"/>
          <a:lstStyle>
            <a:lvl1pPr marL="0">
              <a:defRPr sz="1300">
                <a:solidFill>
                  <a:srgbClr val="004F59"/>
                </a:solidFill>
                <a:latin typeface="Lucida Sans Unicode" panose="020B0602030504020204" pitchFamily="34" charset="0"/>
                <a:ea typeface="+mn-ea"/>
                <a:cs typeface="Lucida Sans Unicode" panose="020B0602030504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r"/>
            <a:r>
              <a:rPr lang="en-GB" sz="1052" dirty="0">
                <a:solidFill>
                  <a:schemeClr val="bg1"/>
                </a:solidFill>
              </a:rPr>
              <a:t>© Weightmans LLP</a:t>
            </a:r>
          </a:p>
        </p:txBody>
      </p:sp>
      <p:pic>
        <p:nvPicPr>
          <p:cNvPr id="2" name="Picture 1">
            <a:extLst>
              <a:ext uri="{FF2B5EF4-FFF2-40B4-BE49-F238E27FC236}">
                <a16:creationId xmlns:a16="http://schemas.microsoft.com/office/drawing/2014/main" id="{F5EEB9D3-BDB6-6E86-102C-39A0CBC7787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58719" y="433477"/>
            <a:ext cx="1081639" cy="463620"/>
          </a:xfrm>
          <a:prstGeom prst="rect">
            <a:avLst/>
          </a:prstGeom>
        </p:spPr>
      </p:pic>
      <p:pic>
        <p:nvPicPr>
          <p:cNvPr id="7" name="Picture 6">
            <a:extLst>
              <a:ext uri="{FF2B5EF4-FFF2-40B4-BE49-F238E27FC236}">
                <a16:creationId xmlns:a16="http://schemas.microsoft.com/office/drawing/2014/main" id="{594D5187-F258-70F8-7DC4-036CD61750B6}"/>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8533296" y="561591"/>
            <a:ext cx="1595039" cy="263140"/>
          </a:xfrm>
          <a:prstGeom prst="rect">
            <a:avLst/>
          </a:prstGeom>
        </p:spPr>
      </p:pic>
      <p:sp>
        <p:nvSpPr>
          <p:cNvPr id="5" name="Text Placeholder 15">
            <a:extLst>
              <a:ext uri="{FF2B5EF4-FFF2-40B4-BE49-F238E27FC236}">
                <a16:creationId xmlns:a16="http://schemas.microsoft.com/office/drawing/2014/main" id="{EAEB033C-517A-0327-0F0F-553052BB8214}"/>
              </a:ext>
            </a:extLst>
          </p:cNvPr>
          <p:cNvSpPr>
            <a:spLocks noGrp="1"/>
          </p:cNvSpPr>
          <p:nvPr>
            <p:ph type="body" sz="quarter" idx="52" hasCustomPrompt="1"/>
          </p:nvPr>
        </p:nvSpPr>
        <p:spPr>
          <a:xfrm>
            <a:off x="469106" y="5331225"/>
            <a:ext cx="4737100" cy="914402"/>
          </a:xfrm>
          <a:prstGeom prst="rect">
            <a:avLst/>
          </a:prstGeom>
        </p:spPr>
        <p:txBody>
          <a:bodyPr/>
          <a:lstStyle>
            <a:lvl1pPr marL="0" indent="0">
              <a:lnSpc>
                <a:spcPts val="1200"/>
              </a:lnSpc>
              <a:spcBef>
                <a:spcPts val="0"/>
              </a:spcBef>
              <a:spcAft>
                <a:spcPts val="200"/>
              </a:spcAft>
              <a:buNone/>
              <a:defRPr sz="1000" spc="-10" baseline="0">
                <a:solidFill>
                  <a:schemeClr val="bg1"/>
                </a:solidFill>
                <a:latin typeface="Lucida Sans Unicode" panose="020B0602030504020204" pitchFamily="34" charset="0"/>
                <a:cs typeface="Lucida Sans Unicode" panose="020B0602030504020204" pitchFamily="34" charset="0"/>
              </a:defRPr>
            </a:lvl1pPr>
            <a:lvl2pPr marL="457200" indent="0">
              <a:lnSpc>
                <a:spcPts val="1200"/>
              </a:lnSpc>
              <a:spcAft>
                <a:spcPts val="200"/>
              </a:spcAft>
              <a:buNone/>
              <a:defRPr sz="900" spc="-10" baseline="0">
                <a:solidFill>
                  <a:schemeClr val="bg1"/>
                </a:solidFill>
                <a:latin typeface="Lucida Sans Unicode" panose="020B0602030504020204" pitchFamily="34" charset="0"/>
                <a:cs typeface="Lucida Sans Unicode" panose="020B0602030504020204" pitchFamily="34" charset="0"/>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Name</a:t>
            </a:r>
          </a:p>
          <a:p>
            <a:pPr lvl="0"/>
            <a:r>
              <a:rPr lang="en-US" dirty="0"/>
              <a:t>Title</a:t>
            </a:r>
          </a:p>
          <a:p>
            <a:pPr lvl="0"/>
            <a:r>
              <a:rPr lang="en-US" dirty="0"/>
              <a:t>Email</a:t>
            </a:r>
          </a:p>
        </p:txBody>
      </p:sp>
      <p:sp>
        <p:nvSpPr>
          <p:cNvPr id="6" name="TextBox 5">
            <a:extLst>
              <a:ext uri="{FF2B5EF4-FFF2-40B4-BE49-F238E27FC236}">
                <a16:creationId xmlns:a16="http://schemas.microsoft.com/office/drawing/2014/main" id="{5C9B0D38-4198-3F8B-E008-960B58DE7FE5}"/>
              </a:ext>
            </a:extLst>
          </p:cNvPr>
          <p:cNvSpPr txBox="1"/>
          <p:nvPr userDrawn="1"/>
        </p:nvSpPr>
        <p:spPr>
          <a:xfrm>
            <a:off x="558800" y="4688296"/>
            <a:ext cx="4019550" cy="246221"/>
          </a:xfrm>
          <a:prstGeom prst="rect">
            <a:avLst/>
          </a:prstGeom>
          <a:noFill/>
        </p:spPr>
        <p:txBody>
          <a:bodyPr wrap="square" lIns="0" tIns="0" rIns="0" bIns="0" rtlCol="0">
            <a:spAutoFit/>
          </a:bodyPr>
          <a:lstStyle/>
          <a:p>
            <a:r>
              <a:rPr lang="en-GB" sz="1600" dirty="0">
                <a:solidFill>
                  <a:schemeClr val="bg1"/>
                </a:solidFill>
                <a:latin typeface="Lucida Sans Unicode" panose="020B0602030504020204" pitchFamily="34" charset="0"/>
                <a:cs typeface="Lucida Sans Unicode" panose="020B0602030504020204" pitchFamily="34" charset="0"/>
              </a:rPr>
              <a:t>Contact information</a:t>
            </a:r>
          </a:p>
        </p:txBody>
      </p:sp>
    </p:spTree>
    <p:extLst>
      <p:ext uri="{BB962C8B-B14F-4D97-AF65-F5344CB8AC3E}">
        <p14:creationId xmlns:p14="http://schemas.microsoft.com/office/powerpoint/2010/main" val="2355234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Welcome introduction">
    <p:spTree>
      <p:nvGrpSpPr>
        <p:cNvPr id="1" name=""/>
        <p:cNvGrpSpPr/>
        <p:nvPr/>
      </p:nvGrpSpPr>
      <p:grpSpPr>
        <a:xfrm>
          <a:off x="0" y="0"/>
          <a:ext cx="0" cy="0"/>
          <a:chOff x="0" y="0"/>
          <a:chExt cx="0" cy="0"/>
        </a:xfrm>
      </p:grpSpPr>
      <p:sp>
        <p:nvSpPr>
          <p:cNvPr id="10" name="object 2">
            <a:extLst>
              <a:ext uri="{FF2B5EF4-FFF2-40B4-BE49-F238E27FC236}">
                <a16:creationId xmlns:a16="http://schemas.microsoft.com/office/drawing/2014/main" id="{B3D1C4DC-1DEC-9BF5-5E3B-5690BCDCEEC8}"/>
              </a:ext>
            </a:extLst>
          </p:cNvPr>
          <p:cNvSpPr/>
          <p:nvPr userDrawn="1"/>
        </p:nvSpPr>
        <p:spPr>
          <a:xfrm>
            <a:off x="1" y="14"/>
            <a:ext cx="10691812" cy="7559663"/>
          </a:xfrm>
          <a:custGeom>
            <a:avLst/>
            <a:gdLst/>
            <a:ahLst/>
            <a:cxnLst/>
            <a:rect l="l" t="t" r="r" b="b"/>
            <a:pathLst>
              <a:path w="10692130" h="7560309">
                <a:moveTo>
                  <a:pt x="10692003" y="0"/>
                </a:moveTo>
                <a:lnTo>
                  <a:pt x="0" y="0"/>
                </a:lnTo>
                <a:lnTo>
                  <a:pt x="0" y="7559992"/>
                </a:lnTo>
                <a:lnTo>
                  <a:pt x="10692003" y="7559992"/>
                </a:lnTo>
                <a:lnTo>
                  <a:pt x="10692003" y="0"/>
                </a:lnTo>
                <a:close/>
              </a:path>
            </a:pathLst>
          </a:custGeom>
          <a:blipFill dpi="0" rotWithShape="1">
            <a:blip r:embed="rId2">
              <a:extLst>
                <a:ext uri="{28A0092B-C50C-407E-A947-70E740481C1C}">
                  <a14:useLocalDpi xmlns:a14="http://schemas.microsoft.com/office/drawing/2010/main" val="0"/>
                </a:ext>
              </a:extLst>
            </a:blip>
            <a:srcRect/>
            <a:stretch>
              <a:fillRect/>
            </a:stretch>
          </a:blipFill>
        </p:spPr>
        <p:txBody>
          <a:bodyPr wrap="square" lIns="0" tIns="0" rIns="0" bIns="0" rtlCol="0"/>
          <a:lstStyle/>
          <a:p>
            <a:endParaRPr dirty="0"/>
          </a:p>
        </p:txBody>
      </p:sp>
      <p:pic>
        <p:nvPicPr>
          <p:cNvPr id="11" name="Picture 10">
            <a:extLst>
              <a:ext uri="{FF2B5EF4-FFF2-40B4-BE49-F238E27FC236}">
                <a16:creationId xmlns:a16="http://schemas.microsoft.com/office/drawing/2014/main" id="{24535589-4C18-9345-C6DC-9B8B3B889B6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58719" y="433477"/>
            <a:ext cx="1081639" cy="463620"/>
          </a:xfrm>
          <a:prstGeom prst="rect">
            <a:avLst/>
          </a:prstGeom>
        </p:spPr>
      </p:pic>
      <p:sp>
        <p:nvSpPr>
          <p:cNvPr id="12" name="Text Placeholder 11">
            <a:extLst>
              <a:ext uri="{FF2B5EF4-FFF2-40B4-BE49-F238E27FC236}">
                <a16:creationId xmlns:a16="http://schemas.microsoft.com/office/drawing/2014/main" id="{AEF825A4-5083-F493-77AC-C1433C5E56D7}"/>
              </a:ext>
            </a:extLst>
          </p:cNvPr>
          <p:cNvSpPr txBox="1">
            <a:spLocks/>
          </p:cNvSpPr>
          <p:nvPr userDrawn="1"/>
        </p:nvSpPr>
        <p:spPr>
          <a:xfrm>
            <a:off x="558719" y="6982070"/>
            <a:ext cx="1583309" cy="180899"/>
          </a:xfrm>
          <a:prstGeom prst="rect">
            <a:avLst/>
          </a:prstGeom>
        </p:spPr>
        <p:txBody>
          <a:bodyPr lIns="0" tIns="0"/>
          <a:lstStyle>
            <a:lvl1pPr marL="0" algn="l">
              <a:lnSpc>
                <a:spcPts val="1300"/>
              </a:lnSpc>
              <a:spcBef>
                <a:spcPts val="0"/>
              </a:spcBef>
              <a:defRPr sz="1300">
                <a:solidFill>
                  <a:srgbClr val="004F59"/>
                </a:solidFill>
                <a:latin typeface="Lucida Sans Unicode" panose="020B0602030504020204" pitchFamily="34" charset="0"/>
                <a:ea typeface="+mn-ea"/>
                <a:cs typeface="Lucida Sans Unicode" panose="020B0602030504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1052" dirty="0">
                <a:solidFill>
                  <a:schemeClr val="bg1"/>
                </a:solidFill>
              </a:rPr>
              <a:t>weightmans.com</a:t>
            </a:r>
            <a:endParaRPr lang="en-GB" sz="1052" dirty="0">
              <a:solidFill>
                <a:schemeClr val="bg1"/>
              </a:solidFill>
            </a:endParaRPr>
          </a:p>
        </p:txBody>
      </p:sp>
      <p:sp>
        <p:nvSpPr>
          <p:cNvPr id="13" name="TextBox 12">
            <a:extLst>
              <a:ext uri="{FF2B5EF4-FFF2-40B4-BE49-F238E27FC236}">
                <a16:creationId xmlns:a16="http://schemas.microsoft.com/office/drawing/2014/main" id="{851F8454-7E35-777C-A1A6-29B30681E908}"/>
              </a:ext>
            </a:extLst>
          </p:cNvPr>
          <p:cNvSpPr txBox="1"/>
          <p:nvPr userDrawn="1"/>
        </p:nvSpPr>
        <p:spPr>
          <a:xfrm>
            <a:off x="2286741" y="6998386"/>
            <a:ext cx="395266" cy="143886"/>
          </a:xfrm>
          <a:prstGeom prst="rect">
            <a:avLst/>
          </a:prstGeom>
          <a:noFill/>
        </p:spPr>
        <p:txBody>
          <a:bodyPr wrap="square" lIns="0" tIns="0" rIns="0" bIns="0" rtlCol="0">
            <a:spAutoFit/>
          </a:bodyPr>
          <a:lstStyle/>
          <a:p>
            <a:fld id="{0321A59A-36AE-489E-9FD7-FE2BE64AFD91}" type="slidenum">
              <a:rPr lang="en-GB" sz="935" smtClean="0">
                <a:solidFill>
                  <a:schemeClr val="bg1"/>
                </a:solidFill>
                <a:latin typeface="Lucida Sans Unicode" panose="020B0602030504020204" pitchFamily="34" charset="0"/>
                <a:cs typeface="Lucida Sans Unicode" panose="020B0602030504020204" pitchFamily="34" charset="0"/>
              </a:rPr>
              <a:t>‹#›</a:t>
            </a:fld>
            <a:endParaRPr lang="en-GB" sz="935" dirty="0">
              <a:solidFill>
                <a:schemeClr val="bg1"/>
              </a:solidFill>
              <a:latin typeface="Lucida Sans Unicode" panose="020B0602030504020204" pitchFamily="34" charset="0"/>
              <a:cs typeface="Lucida Sans Unicode" panose="020B0602030504020204" pitchFamily="34" charset="0"/>
            </a:endParaRPr>
          </a:p>
        </p:txBody>
      </p:sp>
      <p:sp>
        <p:nvSpPr>
          <p:cNvPr id="2" name="Text Placeholder 8">
            <a:extLst>
              <a:ext uri="{FF2B5EF4-FFF2-40B4-BE49-F238E27FC236}">
                <a16:creationId xmlns:a16="http://schemas.microsoft.com/office/drawing/2014/main" id="{7E883372-D628-499F-048B-A267DFC41624}"/>
              </a:ext>
            </a:extLst>
          </p:cNvPr>
          <p:cNvSpPr txBox="1">
            <a:spLocks/>
          </p:cNvSpPr>
          <p:nvPr userDrawn="1"/>
        </p:nvSpPr>
        <p:spPr>
          <a:xfrm>
            <a:off x="8107959" y="6982068"/>
            <a:ext cx="2020376" cy="224822"/>
          </a:xfrm>
          <a:prstGeom prst="rect">
            <a:avLst/>
          </a:prstGeom>
        </p:spPr>
        <p:txBody>
          <a:bodyPr lIns="63618" tIns="0" rIns="79522"/>
          <a:lstStyle>
            <a:lvl1pPr marL="0">
              <a:defRPr sz="1300">
                <a:solidFill>
                  <a:srgbClr val="004F59"/>
                </a:solidFill>
                <a:latin typeface="Lucida Sans Unicode" panose="020B0602030504020204" pitchFamily="34" charset="0"/>
                <a:ea typeface="+mn-ea"/>
                <a:cs typeface="Lucida Sans Unicode" panose="020B0602030504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r"/>
            <a:r>
              <a:rPr lang="en-GB" sz="1052" dirty="0">
                <a:solidFill>
                  <a:schemeClr val="bg1"/>
                </a:solidFill>
              </a:rPr>
              <a:t>© Weightmans LLP</a:t>
            </a:r>
          </a:p>
        </p:txBody>
      </p:sp>
      <p:sp>
        <p:nvSpPr>
          <p:cNvPr id="4" name="Text Placeholder 3">
            <a:extLst>
              <a:ext uri="{FF2B5EF4-FFF2-40B4-BE49-F238E27FC236}">
                <a16:creationId xmlns:a16="http://schemas.microsoft.com/office/drawing/2014/main" id="{8F1F4042-A825-5513-2CCB-E3B4D2003AC6}"/>
              </a:ext>
            </a:extLst>
          </p:cNvPr>
          <p:cNvSpPr>
            <a:spLocks noGrp="1"/>
          </p:cNvSpPr>
          <p:nvPr>
            <p:ph type="body" sz="quarter" idx="13" hasCustomPrompt="1"/>
          </p:nvPr>
        </p:nvSpPr>
        <p:spPr>
          <a:xfrm>
            <a:off x="5380037" y="500221"/>
            <a:ext cx="4733925" cy="307815"/>
          </a:xfrm>
          <a:prstGeom prst="rect">
            <a:avLst/>
          </a:prstGeom>
        </p:spPr>
        <p:txBody>
          <a:bodyPr/>
          <a:lstStyle>
            <a:lvl1pPr marL="0" indent="0" algn="r">
              <a:buNone/>
              <a:defRPr sz="1050" spc="-10" baseline="0">
                <a:solidFill>
                  <a:schemeClr val="bg1"/>
                </a:solidFill>
                <a:latin typeface="Lucida Sans Unicode" panose="020B0602030504020204" pitchFamily="34" charset="0"/>
                <a:cs typeface="Lucida Sans Unicode" panose="020B0602030504020204" pitchFamily="34" charset="0"/>
              </a:defRPr>
            </a:lvl1pPr>
          </a:lstStyle>
          <a:p>
            <a:pPr lvl="0"/>
            <a:r>
              <a:rPr lang="en-US" dirty="0"/>
              <a:t>Click to edit document title</a:t>
            </a:r>
            <a:endParaRPr lang="en-GB" dirty="0"/>
          </a:p>
        </p:txBody>
      </p:sp>
      <p:sp>
        <p:nvSpPr>
          <p:cNvPr id="7" name="Text Placeholder 6">
            <a:extLst>
              <a:ext uri="{FF2B5EF4-FFF2-40B4-BE49-F238E27FC236}">
                <a16:creationId xmlns:a16="http://schemas.microsoft.com/office/drawing/2014/main" id="{24825518-29B1-DCC0-994E-7710FF0AC027}"/>
              </a:ext>
            </a:extLst>
          </p:cNvPr>
          <p:cNvSpPr>
            <a:spLocks noGrp="1"/>
          </p:cNvSpPr>
          <p:nvPr>
            <p:ph type="body" sz="quarter" idx="14"/>
          </p:nvPr>
        </p:nvSpPr>
        <p:spPr>
          <a:xfrm>
            <a:off x="552450" y="1417637"/>
            <a:ext cx="4827587" cy="3478846"/>
          </a:xfrm>
          <a:prstGeom prst="rect">
            <a:avLst/>
          </a:prstGeom>
        </p:spPr>
        <p:txBody>
          <a:bodyPr lIns="0" tIns="0" bIns="0"/>
          <a:lstStyle>
            <a:lvl1pPr marL="0" indent="0">
              <a:lnSpc>
                <a:spcPts val="1400"/>
              </a:lnSpc>
              <a:spcBef>
                <a:spcPts val="0"/>
              </a:spcBef>
              <a:spcAft>
                <a:spcPts val="200"/>
              </a:spcAft>
              <a:buNone/>
              <a:defRPr sz="1100" spc="-1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p:txBody>
      </p:sp>
      <p:sp>
        <p:nvSpPr>
          <p:cNvPr id="3" name="Picture Placeholder 18">
            <a:extLst>
              <a:ext uri="{FF2B5EF4-FFF2-40B4-BE49-F238E27FC236}">
                <a16:creationId xmlns:a16="http://schemas.microsoft.com/office/drawing/2014/main" id="{A0F2BDD3-DA48-4C84-052C-5E48D43D9E9E}"/>
              </a:ext>
            </a:extLst>
          </p:cNvPr>
          <p:cNvSpPr>
            <a:spLocks noGrp="1"/>
          </p:cNvSpPr>
          <p:nvPr>
            <p:ph type="pic" sz="quarter" idx="15" hasCustomPrompt="1"/>
          </p:nvPr>
        </p:nvSpPr>
        <p:spPr>
          <a:xfrm>
            <a:off x="559594" y="5047297"/>
            <a:ext cx="1604962" cy="1163637"/>
          </a:xfrm>
          <a:prstGeom prst="rect">
            <a:avLst/>
          </a:prstGeom>
        </p:spPr>
        <p:txBody>
          <a:bodyPr/>
          <a:lstStyle>
            <a:lvl1pPr marL="0" indent="0">
              <a:buNone/>
              <a:defRPr sz="900">
                <a:solidFill>
                  <a:schemeClr val="bg1">
                    <a:lumMod val="95000"/>
                  </a:schemeClr>
                </a:solidFill>
              </a:defRPr>
            </a:lvl1pPr>
          </a:lstStyle>
          <a:p>
            <a:r>
              <a:rPr lang="en-GB" dirty="0"/>
              <a:t>images</a:t>
            </a:r>
          </a:p>
        </p:txBody>
      </p:sp>
      <p:sp>
        <p:nvSpPr>
          <p:cNvPr id="5" name="Text Placeholder 23">
            <a:extLst>
              <a:ext uri="{FF2B5EF4-FFF2-40B4-BE49-F238E27FC236}">
                <a16:creationId xmlns:a16="http://schemas.microsoft.com/office/drawing/2014/main" id="{93699A35-8FED-7441-E5F9-6E04B5A96D81}"/>
              </a:ext>
            </a:extLst>
          </p:cNvPr>
          <p:cNvSpPr>
            <a:spLocks noGrp="1"/>
          </p:cNvSpPr>
          <p:nvPr>
            <p:ph type="body" sz="quarter" idx="16" hasCustomPrompt="1"/>
          </p:nvPr>
        </p:nvSpPr>
        <p:spPr>
          <a:xfrm>
            <a:off x="561168" y="6328409"/>
            <a:ext cx="2049463" cy="161408"/>
          </a:xfrm>
          <a:prstGeom prst="rect">
            <a:avLst/>
          </a:prstGeom>
        </p:spPr>
        <p:txBody>
          <a:bodyPr lIns="0" tIns="0" rIns="0" bIns="0"/>
          <a:lstStyle>
            <a:lvl1pPr marL="0" indent="0">
              <a:lnSpc>
                <a:spcPts val="1320"/>
              </a:lnSpc>
              <a:spcBef>
                <a:spcPts val="100"/>
              </a:spcBef>
              <a:buNone/>
              <a:defRPr sz="1100" b="1" baseline="0">
                <a:solidFill>
                  <a:schemeClr val="bg1"/>
                </a:solidFill>
              </a:defRPr>
            </a:lvl1pPr>
          </a:lstStyle>
          <a:p>
            <a:pPr lvl="0"/>
            <a:r>
              <a:rPr lang="en-US" dirty="0"/>
              <a:t>Name</a:t>
            </a:r>
          </a:p>
          <a:p>
            <a:pPr lvl="0"/>
            <a:endParaRPr lang="en-US" dirty="0"/>
          </a:p>
        </p:txBody>
      </p:sp>
      <p:sp>
        <p:nvSpPr>
          <p:cNvPr id="6" name="Text Placeholder 23">
            <a:extLst>
              <a:ext uri="{FF2B5EF4-FFF2-40B4-BE49-F238E27FC236}">
                <a16:creationId xmlns:a16="http://schemas.microsoft.com/office/drawing/2014/main" id="{A06BD2AD-889A-D75A-75E1-31C57125BB20}"/>
              </a:ext>
            </a:extLst>
          </p:cNvPr>
          <p:cNvSpPr>
            <a:spLocks noGrp="1"/>
          </p:cNvSpPr>
          <p:nvPr>
            <p:ph type="body" sz="quarter" idx="17" hasCustomPrompt="1"/>
          </p:nvPr>
        </p:nvSpPr>
        <p:spPr>
          <a:xfrm>
            <a:off x="561168" y="6511450"/>
            <a:ext cx="2049463" cy="166688"/>
          </a:xfrm>
          <a:prstGeom prst="rect">
            <a:avLst/>
          </a:prstGeom>
        </p:spPr>
        <p:txBody>
          <a:bodyPr lIns="0" tIns="0" rIns="0" bIns="0"/>
          <a:lstStyle>
            <a:lvl1pPr marL="0" indent="0">
              <a:lnSpc>
                <a:spcPts val="1320"/>
              </a:lnSpc>
              <a:spcBef>
                <a:spcPts val="100"/>
              </a:spcBef>
              <a:buNone/>
              <a:defRPr sz="1000" b="0" spc="-10" baseline="0">
                <a:solidFill>
                  <a:schemeClr val="bg1">
                    <a:lumMod val="95000"/>
                  </a:schemeClr>
                </a:solidFill>
              </a:defRPr>
            </a:lvl1pPr>
          </a:lstStyle>
          <a:p>
            <a:pPr lvl="0"/>
            <a:r>
              <a:rPr lang="en-US" dirty="0"/>
              <a:t>Title</a:t>
            </a:r>
          </a:p>
          <a:p>
            <a:pPr lvl="0"/>
            <a:endParaRPr lang="en-US" dirty="0"/>
          </a:p>
        </p:txBody>
      </p:sp>
    </p:spTree>
    <p:extLst>
      <p:ext uri="{BB962C8B-B14F-4D97-AF65-F5344CB8AC3E}">
        <p14:creationId xmlns:p14="http://schemas.microsoft.com/office/powerpoint/2010/main" val="34116605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ack cover 02">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8946A918-6C0D-4E5C-D764-F1488C316C42}"/>
              </a:ext>
            </a:extLst>
          </p:cNvPr>
          <p:cNvSpPr/>
          <p:nvPr userDrawn="1"/>
        </p:nvSpPr>
        <p:spPr>
          <a:xfrm rot="10800000">
            <a:off x="0" y="14"/>
            <a:ext cx="10690543" cy="7559663"/>
          </a:xfrm>
          <a:custGeom>
            <a:avLst/>
            <a:gdLst/>
            <a:ahLst/>
            <a:cxnLst/>
            <a:rect l="l" t="t" r="r" b="b"/>
            <a:pathLst>
              <a:path w="10692130" h="7560309">
                <a:moveTo>
                  <a:pt x="10692003" y="0"/>
                </a:moveTo>
                <a:lnTo>
                  <a:pt x="0" y="0"/>
                </a:lnTo>
                <a:lnTo>
                  <a:pt x="0" y="7559992"/>
                </a:lnTo>
                <a:lnTo>
                  <a:pt x="10692003" y="7559992"/>
                </a:lnTo>
                <a:lnTo>
                  <a:pt x="10692003" y="0"/>
                </a:lnTo>
                <a:close/>
              </a:path>
            </a:pathLst>
          </a:custGeom>
          <a:blipFill dpi="0" rotWithShape="1">
            <a:blip r:embed="rId2">
              <a:extLst>
                <a:ext uri="{28A0092B-C50C-407E-A947-70E740481C1C}">
                  <a14:useLocalDpi xmlns:a14="http://schemas.microsoft.com/office/drawing/2010/main" val="0"/>
                </a:ext>
              </a:extLst>
            </a:blip>
            <a:srcRect/>
            <a:stretch>
              <a:fillRect/>
            </a:stretch>
          </a:blipFill>
        </p:spPr>
        <p:txBody>
          <a:bodyPr wrap="square" lIns="0" tIns="0" rIns="0" bIns="0" rtlCol="0"/>
          <a:lstStyle/>
          <a:p>
            <a:endParaRPr dirty="0"/>
          </a:p>
        </p:txBody>
      </p:sp>
      <p:sp>
        <p:nvSpPr>
          <p:cNvPr id="9" name="Text Placeholder 11">
            <a:extLst>
              <a:ext uri="{FF2B5EF4-FFF2-40B4-BE49-F238E27FC236}">
                <a16:creationId xmlns:a16="http://schemas.microsoft.com/office/drawing/2014/main" id="{E79EF12E-54DB-3206-09B1-4229E2542646}"/>
              </a:ext>
            </a:extLst>
          </p:cNvPr>
          <p:cNvSpPr txBox="1">
            <a:spLocks/>
          </p:cNvSpPr>
          <p:nvPr userDrawn="1"/>
        </p:nvSpPr>
        <p:spPr>
          <a:xfrm>
            <a:off x="558719" y="6982070"/>
            <a:ext cx="1583309" cy="180899"/>
          </a:xfrm>
          <a:prstGeom prst="rect">
            <a:avLst/>
          </a:prstGeom>
        </p:spPr>
        <p:txBody>
          <a:bodyPr lIns="0" tIns="0"/>
          <a:lstStyle>
            <a:lvl1pPr marL="0" algn="l">
              <a:lnSpc>
                <a:spcPts val="1300"/>
              </a:lnSpc>
              <a:spcBef>
                <a:spcPts val="0"/>
              </a:spcBef>
              <a:defRPr sz="1300">
                <a:solidFill>
                  <a:srgbClr val="004F59"/>
                </a:solidFill>
                <a:latin typeface="Lucida Sans Unicode" panose="020B0602030504020204" pitchFamily="34" charset="0"/>
                <a:ea typeface="+mn-ea"/>
                <a:cs typeface="Lucida Sans Unicode" panose="020B0602030504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1052" dirty="0">
                <a:solidFill>
                  <a:schemeClr val="bg1"/>
                </a:solidFill>
              </a:rPr>
              <a:t>weightmans.com</a:t>
            </a:r>
            <a:endParaRPr lang="en-GB" sz="1052" dirty="0">
              <a:solidFill>
                <a:schemeClr val="bg1"/>
              </a:solidFill>
            </a:endParaRPr>
          </a:p>
        </p:txBody>
      </p:sp>
      <p:sp>
        <p:nvSpPr>
          <p:cNvPr id="10" name="Text Placeholder 8">
            <a:extLst>
              <a:ext uri="{FF2B5EF4-FFF2-40B4-BE49-F238E27FC236}">
                <a16:creationId xmlns:a16="http://schemas.microsoft.com/office/drawing/2014/main" id="{21656088-1FCE-9D79-2D72-D89C1F66D636}"/>
              </a:ext>
            </a:extLst>
          </p:cNvPr>
          <p:cNvSpPr txBox="1">
            <a:spLocks/>
          </p:cNvSpPr>
          <p:nvPr userDrawn="1"/>
        </p:nvSpPr>
        <p:spPr>
          <a:xfrm>
            <a:off x="8197058" y="6982068"/>
            <a:ext cx="1931278" cy="224822"/>
          </a:xfrm>
          <a:prstGeom prst="rect">
            <a:avLst/>
          </a:prstGeom>
        </p:spPr>
        <p:txBody>
          <a:bodyPr lIns="63618" tIns="0" rIns="79522"/>
          <a:lstStyle>
            <a:lvl1pPr marL="0">
              <a:defRPr sz="1300">
                <a:solidFill>
                  <a:srgbClr val="004F59"/>
                </a:solidFill>
                <a:latin typeface="Lucida Sans Unicode" panose="020B0602030504020204" pitchFamily="34" charset="0"/>
                <a:ea typeface="+mn-ea"/>
                <a:cs typeface="Lucida Sans Unicode" panose="020B0602030504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r"/>
            <a:r>
              <a:rPr lang="en-GB" sz="1052" dirty="0">
                <a:solidFill>
                  <a:schemeClr val="bg1"/>
                </a:solidFill>
              </a:rPr>
              <a:t>© Weightmans LLP</a:t>
            </a:r>
          </a:p>
        </p:txBody>
      </p:sp>
      <p:pic>
        <p:nvPicPr>
          <p:cNvPr id="3" name="Picture 2" descr="A blue and white logo&#10;&#10;Description automatically generated">
            <a:extLst>
              <a:ext uri="{FF2B5EF4-FFF2-40B4-BE49-F238E27FC236}">
                <a16:creationId xmlns:a16="http://schemas.microsoft.com/office/drawing/2014/main" id="{64B5766B-96B3-A0FC-C7E1-E295131EB9B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8719" y="433433"/>
            <a:ext cx="1081639" cy="463708"/>
          </a:xfrm>
          <a:prstGeom prst="rect">
            <a:avLst/>
          </a:prstGeom>
        </p:spPr>
      </p:pic>
      <p:pic>
        <p:nvPicPr>
          <p:cNvPr id="6" name="Picture 5">
            <a:extLst>
              <a:ext uri="{FF2B5EF4-FFF2-40B4-BE49-F238E27FC236}">
                <a16:creationId xmlns:a16="http://schemas.microsoft.com/office/drawing/2014/main" id="{400B0717-5A99-3A32-70D4-CE6BCC315510}"/>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8533296" y="561591"/>
            <a:ext cx="1595039" cy="263140"/>
          </a:xfrm>
          <a:prstGeom prst="rect">
            <a:avLst/>
          </a:prstGeom>
        </p:spPr>
      </p:pic>
    </p:spTree>
    <p:extLst>
      <p:ext uri="{BB962C8B-B14F-4D97-AF65-F5344CB8AC3E}">
        <p14:creationId xmlns:p14="http://schemas.microsoft.com/office/powerpoint/2010/main" val="2116123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 title / contents">
    <p:spTree>
      <p:nvGrpSpPr>
        <p:cNvPr id="1" name=""/>
        <p:cNvGrpSpPr/>
        <p:nvPr/>
      </p:nvGrpSpPr>
      <p:grpSpPr>
        <a:xfrm>
          <a:off x="0" y="0"/>
          <a:ext cx="0" cy="0"/>
          <a:chOff x="0" y="0"/>
          <a:chExt cx="0" cy="0"/>
        </a:xfrm>
      </p:grpSpPr>
      <p:sp>
        <p:nvSpPr>
          <p:cNvPr id="10" name="object 2">
            <a:extLst>
              <a:ext uri="{FF2B5EF4-FFF2-40B4-BE49-F238E27FC236}">
                <a16:creationId xmlns:a16="http://schemas.microsoft.com/office/drawing/2014/main" id="{B3D1C4DC-1DEC-9BF5-5E3B-5690BCDCEEC8}"/>
              </a:ext>
            </a:extLst>
          </p:cNvPr>
          <p:cNvSpPr/>
          <p:nvPr userDrawn="1"/>
        </p:nvSpPr>
        <p:spPr>
          <a:xfrm>
            <a:off x="1" y="14"/>
            <a:ext cx="10691812" cy="7559663"/>
          </a:xfrm>
          <a:custGeom>
            <a:avLst/>
            <a:gdLst/>
            <a:ahLst/>
            <a:cxnLst/>
            <a:rect l="l" t="t" r="r" b="b"/>
            <a:pathLst>
              <a:path w="10692130" h="7560309">
                <a:moveTo>
                  <a:pt x="10692003" y="0"/>
                </a:moveTo>
                <a:lnTo>
                  <a:pt x="0" y="0"/>
                </a:lnTo>
                <a:lnTo>
                  <a:pt x="0" y="7559992"/>
                </a:lnTo>
                <a:lnTo>
                  <a:pt x="10692003" y="7559992"/>
                </a:lnTo>
                <a:lnTo>
                  <a:pt x="10692003" y="0"/>
                </a:lnTo>
                <a:close/>
              </a:path>
            </a:pathLst>
          </a:custGeom>
          <a:blipFill dpi="0" rotWithShape="1">
            <a:blip r:embed="rId2">
              <a:extLst>
                <a:ext uri="{28A0092B-C50C-407E-A947-70E740481C1C}">
                  <a14:useLocalDpi xmlns:a14="http://schemas.microsoft.com/office/drawing/2010/main" val="0"/>
                </a:ext>
              </a:extLst>
            </a:blip>
            <a:srcRect/>
            <a:stretch>
              <a:fillRect/>
            </a:stretch>
          </a:blipFill>
        </p:spPr>
        <p:txBody>
          <a:bodyPr wrap="square" lIns="0" tIns="0" rIns="0" bIns="0" rtlCol="0"/>
          <a:lstStyle/>
          <a:p>
            <a:endParaRPr dirty="0"/>
          </a:p>
        </p:txBody>
      </p:sp>
      <p:pic>
        <p:nvPicPr>
          <p:cNvPr id="11" name="Picture 10">
            <a:extLst>
              <a:ext uri="{FF2B5EF4-FFF2-40B4-BE49-F238E27FC236}">
                <a16:creationId xmlns:a16="http://schemas.microsoft.com/office/drawing/2014/main" id="{24535589-4C18-9345-C6DC-9B8B3B889B6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58719" y="433477"/>
            <a:ext cx="1081639" cy="463620"/>
          </a:xfrm>
          <a:prstGeom prst="rect">
            <a:avLst/>
          </a:prstGeom>
        </p:spPr>
      </p:pic>
      <p:sp>
        <p:nvSpPr>
          <p:cNvPr id="12" name="Text Placeholder 11">
            <a:extLst>
              <a:ext uri="{FF2B5EF4-FFF2-40B4-BE49-F238E27FC236}">
                <a16:creationId xmlns:a16="http://schemas.microsoft.com/office/drawing/2014/main" id="{AEF825A4-5083-F493-77AC-C1433C5E56D7}"/>
              </a:ext>
            </a:extLst>
          </p:cNvPr>
          <p:cNvSpPr txBox="1">
            <a:spLocks/>
          </p:cNvSpPr>
          <p:nvPr userDrawn="1"/>
        </p:nvSpPr>
        <p:spPr>
          <a:xfrm>
            <a:off x="558719" y="6982070"/>
            <a:ext cx="1583309" cy="180899"/>
          </a:xfrm>
          <a:prstGeom prst="rect">
            <a:avLst/>
          </a:prstGeom>
        </p:spPr>
        <p:txBody>
          <a:bodyPr lIns="0" tIns="0"/>
          <a:lstStyle>
            <a:lvl1pPr marL="0" algn="l">
              <a:lnSpc>
                <a:spcPts val="1300"/>
              </a:lnSpc>
              <a:spcBef>
                <a:spcPts val="0"/>
              </a:spcBef>
              <a:defRPr sz="1300">
                <a:solidFill>
                  <a:srgbClr val="004F59"/>
                </a:solidFill>
                <a:latin typeface="Lucida Sans Unicode" panose="020B0602030504020204" pitchFamily="34" charset="0"/>
                <a:ea typeface="+mn-ea"/>
                <a:cs typeface="Lucida Sans Unicode" panose="020B0602030504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1052" dirty="0">
                <a:solidFill>
                  <a:schemeClr val="bg1"/>
                </a:solidFill>
              </a:rPr>
              <a:t>weightmans.com</a:t>
            </a:r>
            <a:endParaRPr lang="en-GB" sz="1052" dirty="0">
              <a:solidFill>
                <a:schemeClr val="bg1"/>
              </a:solidFill>
            </a:endParaRPr>
          </a:p>
        </p:txBody>
      </p:sp>
      <p:sp>
        <p:nvSpPr>
          <p:cNvPr id="13" name="TextBox 12">
            <a:extLst>
              <a:ext uri="{FF2B5EF4-FFF2-40B4-BE49-F238E27FC236}">
                <a16:creationId xmlns:a16="http://schemas.microsoft.com/office/drawing/2014/main" id="{851F8454-7E35-777C-A1A6-29B30681E908}"/>
              </a:ext>
            </a:extLst>
          </p:cNvPr>
          <p:cNvSpPr txBox="1"/>
          <p:nvPr userDrawn="1"/>
        </p:nvSpPr>
        <p:spPr>
          <a:xfrm>
            <a:off x="2286741" y="6998386"/>
            <a:ext cx="395266" cy="143886"/>
          </a:xfrm>
          <a:prstGeom prst="rect">
            <a:avLst/>
          </a:prstGeom>
          <a:noFill/>
        </p:spPr>
        <p:txBody>
          <a:bodyPr wrap="square" lIns="0" tIns="0" rIns="0" bIns="0" rtlCol="0">
            <a:spAutoFit/>
          </a:bodyPr>
          <a:lstStyle/>
          <a:p>
            <a:fld id="{0321A59A-36AE-489E-9FD7-FE2BE64AFD91}" type="slidenum">
              <a:rPr lang="en-GB" sz="935" smtClean="0">
                <a:solidFill>
                  <a:schemeClr val="bg1"/>
                </a:solidFill>
                <a:latin typeface="Lucida Sans Unicode" panose="020B0602030504020204" pitchFamily="34" charset="0"/>
                <a:cs typeface="Lucida Sans Unicode" panose="020B0602030504020204" pitchFamily="34" charset="0"/>
              </a:rPr>
              <a:t>‹#›</a:t>
            </a:fld>
            <a:endParaRPr lang="en-GB" sz="935" dirty="0">
              <a:solidFill>
                <a:schemeClr val="bg1"/>
              </a:solidFill>
              <a:latin typeface="Lucida Sans Unicode" panose="020B0602030504020204" pitchFamily="34" charset="0"/>
              <a:cs typeface="Lucida Sans Unicode" panose="020B0602030504020204" pitchFamily="34" charset="0"/>
            </a:endParaRPr>
          </a:p>
        </p:txBody>
      </p:sp>
      <p:sp>
        <p:nvSpPr>
          <p:cNvPr id="2" name="Text Placeholder 8">
            <a:extLst>
              <a:ext uri="{FF2B5EF4-FFF2-40B4-BE49-F238E27FC236}">
                <a16:creationId xmlns:a16="http://schemas.microsoft.com/office/drawing/2014/main" id="{7E883372-D628-499F-048B-A267DFC41624}"/>
              </a:ext>
            </a:extLst>
          </p:cNvPr>
          <p:cNvSpPr txBox="1">
            <a:spLocks/>
          </p:cNvSpPr>
          <p:nvPr userDrawn="1"/>
        </p:nvSpPr>
        <p:spPr>
          <a:xfrm>
            <a:off x="8107959" y="6982068"/>
            <a:ext cx="2020376" cy="224822"/>
          </a:xfrm>
          <a:prstGeom prst="rect">
            <a:avLst/>
          </a:prstGeom>
        </p:spPr>
        <p:txBody>
          <a:bodyPr lIns="63618" tIns="0" rIns="79522"/>
          <a:lstStyle>
            <a:lvl1pPr marL="0">
              <a:defRPr sz="1300">
                <a:solidFill>
                  <a:srgbClr val="004F59"/>
                </a:solidFill>
                <a:latin typeface="Lucida Sans Unicode" panose="020B0602030504020204" pitchFamily="34" charset="0"/>
                <a:ea typeface="+mn-ea"/>
                <a:cs typeface="Lucida Sans Unicode" panose="020B0602030504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r"/>
            <a:r>
              <a:rPr lang="en-GB" sz="1052" dirty="0">
                <a:solidFill>
                  <a:schemeClr val="bg1"/>
                </a:solidFill>
              </a:rPr>
              <a:t>© Weightmans LLP</a:t>
            </a:r>
          </a:p>
        </p:txBody>
      </p:sp>
      <p:sp>
        <p:nvSpPr>
          <p:cNvPr id="3" name="Text Placeholder 15">
            <a:extLst>
              <a:ext uri="{FF2B5EF4-FFF2-40B4-BE49-F238E27FC236}">
                <a16:creationId xmlns:a16="http://schemas.microsoft.com/office/drawing/2014/main" id="{D8570371-B4E3-18C1-9FDD-65E93B6BF57E}"/>
              </a:ext>
            </a:extLst>
          </p:cNvPr>
          <p:cNvSpPr>
            <a:spLocks noGrp="1"/>
          </p:cNvSpPr>
          <p:nvPr>
            <p:ph type="body" sz="quarter" idx="10"/>
          </p:nvPr>
        </p:nvSpPr>
        <p:spPr>
          <a:xfrm>
            <a:off x="552450" y="2255838"/>
            <a:ext cx="4033838" cy="4495800"/>
          </a:xfrm>
          <a:prstGeom prst="rect">
            <a:avLst/>
          </a:prstGeom>
        </p:spPr>
        <p:txBody>
          <a:bodyPr/>
          <a:lstStyle>
            <a:lvl1pPr marL="0" indent="0">
              <a:lnSpc>
                <a:spcPts val="1300"/>
              </a:lnSpc>
              <a:spcBef>
                <a:spcPts val="0"/>
              </a:spcBef>
              <a:spcAft>
                <a:spcPts val="200"/>
              </a:spcAft>
              <a:buNone/>
              <a:defRPr sz="1000" spc="-10" baseline="0">
                <a:solidFill>
                  <a:schemeClr val="bg1"/>
                </a:solidFill>
                <a:latin typeface="Lucida Sans Unicode" panose="020B0602030504020204" pitchFamily="34" charset="0"/>
                <a:cs typeface="Lucida Sans Unicode" panose="020B0602030504020204" pitchFamily="34" charset="0"/>
              </a:defRPr>
            </a:lvl1pPr>
            <a:lvl2pPr marL="457200" indent="0">
              <a:lnSpc>
                <a:spcPts val="1200"/>
              </a:lnSpc>
              <a:spcAft>
                <a:spcPts val="200"/>
              </a:spcAft>
              <a:buNone/>
              <a:defRPr sz="900" spc="-10" baseline="0">
                <a:solidFill>
                  <a:schemeClr val="bg1"/>
                </a:solidFill>
                <a:latin typeface="Lucida Sans Unicode" panose="020B0602030504020204" pitchFamily="34" charset="0"/>
                <a:cs typeface="Lucida Sans Unicode" panose="020B0602030504020204" pitchFamily="34" charset="0"/>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a:p>
            <a:pPr lvl="1"/>
            <a:r>
              <a:rPr lang="en-US" dirty="0"/>
              <a:t>Second level</a:t>
            </a:r>
          </a:p>
        </p:txBody>
      </p:sp>
      <p:sp>
        <p:nvSpPr>
          <p:cNvPr id="4" name="Text Placeholder 3">
            <a:extLst>
              <a:ext uri="{FF2B5EF4-FFF2-40B4-BE49-F238E27FC236}">
                <a16:creationId xmlns:a16="http://schemas.microsoft.com/office/drawing/2014/main" id="{8F1F4042-A825-5513-2CCB-E3B4D2003AC6}"/>
              </a:ext>
            </a:extLst>
          </p:cNvPr>
          <p:cNvSpPr>
            <a:spLocks noGrp="1"/>
          </p:cNvSpPr>
          <p:nvPr>
            <p:ph type="body" sz="quarter" idx="13" hasCustomPrompt="1"/>
          </p:nvPr>
        </p:nvSpPr>
        <p:spPr>
          <a:xfrm>
            <a:off x="5380037" y="500221"/>
            <a:ext cx="4733925" cy="307815"/>
          </a:xfrm>
          <a:prstGeom prst="rect">
            <a:avLst/>
          </a:prstGeom>
        </p:spPr>
        <p:txBody>
          <a:bodyPr/>
          <a:lstStyle>
            <a:lvl1pPr marL="0" indent="0" algn="r">
              <a:buNone/>
              <a:defRPr sz="1050" spc="-10" baseline="0">
                <a:solidFill>
                  <a:schemeClr val="bg1"/>
                </a:solidFill>
                <a:latin typeface="Lucida Sans Unicode" panose="020B0602030504020204" pitchFamily="34" charset="0"/>
                <a:cs typeface="Lucida Sans Unicode" panose="020B0602030504020204" pitchFamily="34" charset="0"/>
              </a:defRPr>
            </a:lvl1pPr>
          </a:lstStyle>
          <a:p>
            <a:pPr lvl="0"/>
            <a:r>
              <a:rPr lang="en-US" dirty="0"/>
              <a:t>Click to edit document title</a:t>
            </a:r>
            <a:endParaRPr lang="en-GB" dirty="0"/>
          </a:p>
        </p:txBody>
      </p:sp>
      <p:sp>
        <p:nvSpPr>
          <p:cNvPr id="6" name="Holder 2">
            <a:extLst>
              <a:ext uri="{FF2B5EF4-FFF2-40B4-BE49-F238E27FC236}">
                <a16:creationId xmlns:a16="http://schemas.microsoft.com/office/drawing/2014/main" id="{0D861AA8-F4B4-43D4-2F38-C206DAB8B982}"/>
              </a:ext>
            </a:extLst>
          </p:cNvPr>
          <p:cNvSpPr>
            <a:spLocks noGrp="1"/>
          </p:cNvSpPr>
          <p:nvPr>
            <p:ph type="title"/>
          </p:nvPr>
        </p:nvSpPr>
        <p:spPr>
          <a:xfrm>
            <a:off x="563218" y="1417637"/>
            <a:ext cx="7240932" cy="341632"/>
          </a:xfrm>
          <a:prstGeom prst="rect">
            <a:avLst/>
          </a:prstGeom>
        </p:spPr>
        <p:txBody>
          <a:bodyPr wrap="square" lIns="0" tIns="0" rIns="0" bIns="0">
            <a:spAutoFit/>
          </a:bodyPr>
          <a:lstStyle>
            <a:lvl1pPr>
              <a:defRPr sz="2400" b="0" i="0" spc="0" baseline="0">
                <a:solidFill>
                  <a:schemeClr val="bg1"/>
                </a:solidFill>
                <a:latin typeface="Lucida Sans Unicode"/>
                <a:cs typeface="Lucida Sans Unicode"/>
              </a:defRPr>
            </a:lvl1pPr>
          </a:lstStyle>
          <a:p>
            <a:r>
              <a:rPr lang="en-GB" b="1" dirty="0"/>
              <a:t>Click here to add title</a:t>
            </a:r>
            <a:endParaRPr dirty="0"/>
          </a:p>
        </p:txBody>
      </p:sp>
    </p:spTree>
    <p:extLst>
      <p:ext uri="{BB962C8B-B14F-4D97-AF65-F5344CB8AC3E}">
        <p14:creationId xmlns:p14="http://schemas.microsoft.com/office/powerpoint/2010/main" val="1997149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ouble column">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FC9BBCC-7FF2-9C60-F14A-0B342A945AA9}"/>
              </a:ext>
            </a:extLst>
          </p:cNvPr>
          <p:cNvSpPr>
            <a:spLocks noGrp="1"/>
          </p:cNvSpPr>
          <p:nvPr>
            <p:ph type="body" sz="quarter" idx="10" hasCustomPrompt="1"/>
          </p:nvPr>
        </p:nvSpPr>
        <p:spPr>
          <a:xfrm>
            <a:off x="552450" y="1417637"/>
            <a:ext cx="8059738" cy="576263"/>
          </a:xfrm>
          <a:prstGeom prst="rect">
            <a:avLst/>
          </a:prstGeom>
        </p:spPr>
        <p:txBody>
          <a:bodyPr lIns="0" tIns="0" bIns="0"/>
          <a:lstStyle>
            <a:lvl1pPr marL="0" indent="0">
              <a:buNone/>
              <a:defRPr sz="2400" b="1" spc="0" baseline="0">
                <a:latin typeface="Lucida Sans Unicode" panose="020B0602030504020204" pitchFamily="34" charset="0"/>
                <a:cs typeface="Lucida Sans Unicode" panose="020B0602030504020204" pitchFamily="34" charset="0"/>
              </a:defRPr>
            </a:lvl1pPr>
          </a:lstStyle>
          <a:p>
            <a:pPr lvl="0"/>
            <a:r>
              <a:rPr lang="en-US" dirty="0"/>
              <a:t>Click to edit header </a:t>
            </a:r>
          </a:p>
        </p:txBody>
      </p:sp>
      <p:sp>
        <p:nvSpPr>
          <p:cNvPr id="8" name="Text Placeholder 7">
            <a:extLst>
              <a:ext uri="{FF2B5EF4-FFF2-40B4-BE49-F238E27FC236}">
                <a16:creationId xmlns:a16="http://schemas.microsoft.com/office/drawing/2014/main" id="{9AE2DF65-3394-806B-35FA-59F61B002872}"/>
              </a:ext>
            </a:extLst>
          </p:cNvPr>
          <p:cNvSpPr>
            <a:spLocks noGrp="1"/>
          </p:cNvSpPr>
          <p:nvPr>
            <p:ph type="body" sz="quarter" idx="11"/>
          </p:nvPr>
        </p:nvSpPr>
        <p:spPr>
          <a:xfrm>
            <a:off x="552450" y="2255838"/>
            <a:ext cx="9577388" cy="4495800"/>
          </a:xfrm>
          <a:prstGeom prst="rect">
            <a:avLst/>
          </a:prstGeom>
        </p:spPr>
        <p:txBody>
          <a:bodyPr numCol="2" spcCol="468000"/>
          <a:lstStyle>
            <a:lvl1pPr marL="0" indent="0">
              <a:lnSpc>
                <a:spcPts val="1200"/>
              </a:lnSpc>
              <a:spcBef>
                <a:spcPts val="0"/>
              </a:spcBef>
              <a:spcAft>
                <a:spcPts val="200"/>
              </a:spcAft>
              <a:buNone/>
              <a:defRPr sz="900" spc="-10" baseline="0">
                <a:latin typeface="Lucida Sans Unicode" panose="020B0602030504020204" pitchFamily="34" charset="0"/>
                <a:cs typeface="Lucida Sans Unicode" panose="020B0602030504020204" pitchFamily="34" charset="0"/>
              </a:defRPr>
            </a:lvl1pPr>
            <a:lvl2pPr marL="271463" indent="0">
              <a:lnSpc>
                <a:spcPts val="1200"/>
              </a:lnSpc>
              <a:spcAft>
                <a:spcPts val="200"/>
              </a:spcAft>
              <a:buNone/>
              <a:defRPr sz="900" spc="-10" baseline="0">
                <a:latin typeface="Lucida Sans Unicode" panose="020B0602030504020204" pitchFamily="34" charset="0"/>
                <a:cs typeface="Lucida Sans Unicode" panose="020B0602030504020204" pitchFamily="34" charset="0"/>
              </a:defRPr>
            </a:lvl2pPr>
          </a:lstStyle>
          <a:p>
            <a:pPr lvl="0"/>
            <a:r>
              <a:rPr lang="en-US" dirty="0"/>
              <a:t>Click to edit Master text styles</a:t>
            </a:r>
          </a:p>
          <a:p>
            <a:pPr lvl="1"/>
            <a:r>
              <a:rPr lang="en-US" dirty="0"/>
              <a:t>Second level</a:t>
            </a:r>
          </a:p>
        </p:txBody>
      </p:sp>
      <p:sp>
        <p:nvSpPr>
          <p:cNvPr id="9" name="Text Placeholder 3">
            <a:extLst>
              <a:ext uri="{FF2B5EF4-FFF2-40B4-BE49-F238E27FC236}">
                <a16:creationId xmlns:a16="http://schemas.microsoft.com/office/drawing/2014/main" id="{493066D8-F5C8-381C-60E0-A7A36966037A}"/>
              </a:ext>
            </a:extLst>
          </p:cNvPr>
          <p:cNvSpPr>
            <a:spLocks noGrp="1"/>
          </p:cNvSpPr>
          <p:nvPr>
            <p:ph type="body" sz="quarter" idx="13" hasCustomPrompt="1"/>
          </p:nvPr>
        </p:nvSpPr>
        <p:spPr>
          <a:xfrm>
            <a:off x="5380037" y="500221"/>
            <a:ext cx="4733925" cy="307815"/>
          </a:xfrm>
          <a:prstGeom prst="rect">
            <a:avLst/>
          </a:prstGeom>
        </p:spPr>
        <p:txBody>
          <a:bodyPr/>
          <a:lstStyle>
            <a:lvl1pPr marL="0" indent="0" algn="r">
              <a:buNone/>
              <a:defRPr sz="1050" spc="-10" baseline="0">
                <a:solidFill>
                  <a:schemeClr val="tx1"/>
                </a:solidFill>
                <a:latin typeface="Lucida Sans Unicode" panose="020B0602030504020204" pitchFamily="34" charset="0"/>
                <a:cs typeface="Lucida Sans Unicode" panose="020B0602030504020204" pitchFamily="34" charset="0"/>
              </a:defRPr>
            </a:lvl1pPr>
          </a:lstStyle>
          <a:p>
            <a:pPr lvl="0"/>
            <a:r>
              <a:rPr lang="en-US" dirty="0"/>
              <a:t>Click to edit document title</a:t>
            </a:r>
            <a:endParaRPr lang="en-GB" dirty="0"/>
          </a:p>
        </p:txBody>
      </p:sp>
    </p:spTree>
    <p:extLst>
      <p:ext uri="{BB962C8B-B14F-4D97-AF65-F5344CB8AC3E}">
        <p14:creationId xmlns:p14="http://schemas.microsoft.com/office/powerpoint/2010/main" val="1642773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riple column">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FC9BBCC-7FF2-9C60-F14A-0B342A945AA9}"/>
              </a:ext>
            </a:extLst>
          </p:cNvPr>
          <p:cNvSpPr>
            <a:spLocks noGrp="1"/>
          </p:cNvSpPr>
          <p:nvPr>
            <p:ph type="body" sz="quarter" idx="10" hasCustomPrompt="1"/>
          </p:nvPr>
        </p:nvSpPr>
        <p:spPr>
          <a:xfrm>
            <a:off x="552450" y="1417637"/>
            <a:ext cx="8059738" cy="576263"/>
          </a:xfrm>
          <a:prstGeom prst="rect">
            <a:avLst/>
          </a:prstGeom>
        </p:spPr>
        <p:txBody>
          <a:bodyPr lIns="0" tIns="0" bIns="0"/>
          <a:lstStyle>
            <a:lvl1pPr marL="0" indent="0">
              <a:buNone/>
              <a:defRPr sz="2400" b="1" spc="0" baseline="0">
                <a:latin typeface="Lucida Sans Unicode" panose="020B0602030504020204" pitchFamily="34" charset="0"/>
                <a:cs typeface="Lucida Sans Unicode" panose="020B0602030504020204" pitchFamily="34" charset="0"/>
              </a:defRPr>
            </a:lvl1pPr>
          </a:lstStyle>
          <a:p>
            <a:pPr lvl="0"/>
            <a:r>
              <a:rPr lang="en-US" dirty="0"/>
              <a:t>Click to edit header </a:t>
            </a:r>
          </a:p>
        </p:txBody>
      </p:sp>
      <p:sp>
        <p:nvSpPr>
          <p:cNvPr id="8" name="Text Placeholder 7">
            <a:extLst>
              <a:ext uri="{FF2B5EF4-FFF2-40B4-BE49-F238E27FC236}">
                <a16:creationId xmlns:a16="http://schemas.microsoft.com/office/drawing/2014/main" id="{9AE2DF65-3394-806B-35FA-59F61B002872}"/>
              </a:ext>
            </a:extLst>
          </p:cNvPr>
          <p:cNvSpPr>
            <a:spLocks noGrp="1"/>
          </p:cNvSpPr>
          <p:nvPr>
            <p:ph type="body" sz="quarter" idx="11"/>
          </p:nvPr>
        </p:nvSpPr>
        <p:spPr>
          <a:xfrm>
            <a:off x="552450" y="2255838"/>
            <a:ext cx="9577388" cy="4495800"/>
          </a:xfrm>
          <a:prstGeom prst="rect">
            <a:avLst/>
          </a:prstGeom>
        </p:spPr>
        <p:txBody>
          <a:bodyPr numCol="3" spcCol="468000"/>
          <a:lstStyle>
            <a:lvl1pPr marL="0" indent="0">
              <a:lnSpc>
                <a:spcPts val="1200"/>
              </a:lnSpc>
              <a:spcBef>
                <a:spcPts val="0"/>
              </a:spcBef>
              <a:spcAft>
                <a:spcPts val="200"/>
              </a:spcAft>
              <a:buNone/>
              <a:defRPr sz="900" spc="-10" baseline="0">
                <a:latin typeface="Lucida Sans Unicode" panose="020B0602030504020204" pitchFamily="34" charset="0"/>
                <a:cs typeface="Lucida Sans Unicode" panose="020B0602030504020204" pitchFamily="34" charset="0"/>
              </a:defRPr>
            </a:lvl1pPr>
            <a:lvl2pPr marL="271463" indent="0">
              <a:lnSpc>
                <a:spcPts val="1200"/>
              </a:lnSpc>
              <a:spcAft>
                <a:spcPts val="200"/>
              </a:spcAft>
              <a:buNone/>
              <a:defRPr sz="900" spc="-10" baseline="0">
                <a:latin typeface="Lucida Sans Unicode" panose="020B0602030504020204" pitchFamily="34" charset="0"/>
                <a:cs typeface="Lucida Sans Unicode" panose="020B0602030504020204" pitchFamily="34" charset="0"/>
              </a:defRPr>
            </a:lvl2pPr>
          </a:lstStyle>
          <a:p>
            <a:pPr lvl="0"/>
            <a:r>
              <a:rPr lang="en-US" dirty="0"/>
              <a:t>Click to edit Master text styles</a:t>
            </a:r>
          </a:p>
          <a:p>
            <a:pPr lvl="1"/>
            <a:r>
              <a:rPr lang="en-US" dirty="0"/>
              <a:t>Second level</a:t>
            </a:r>
          </a:p>
        </p:txBody>
      </p:sp>
      <p:sp>
        <p:nvSpPr>
          <p:cNvPr id="9" name="Text Placeholder 3">
            <a:extLst>
              <a:ext uri="{FF2B5EF4-FFF2-40B4-BE49-F238E27FC236}">
                <a16:creationId xmlns:a16="http://schemas.microsoft.com/office/drawing/2014/main" id="{493066D8-F5C8-381C-60E0-A7A36966037A}"/>
              </a:ext>
            </a:extLst>
          </p:cNvPr>
          <p:cNvSpPr>
            <a:spLocks noGrp="1"/>
          </p:cNvSpPr>
          <p:nvPr>
            <p:ph type="body" sz="quarter" idx="13" hasCustomPrompt="1"/>
          </p:nvPr>
        </p:nvSpPr>
        <p:spPr>
          <a:xfrm>
            <a:off x="5380037" y="500221"/>
            <a:ext cx="4733925" cy="307815"/>
          </a:xfrm>
          <a:prstGeom prst="rect">
            <a:avLst/>
          </a:prstGeom>
        </p:spPr>
        <p:txBody>
          <a:bodyPr/>
          <a:lstStyle>
            <a:lvl1pPr marL="0" indent="0" algn="r">
              <a:buNone/>
              <a:defRPr sz="1050" spc="-10" baseline="0">
                <a:solidFill>
                  <a:schemeClr val="tx1"/>
                </a:solidFill>
                <a:latin typeface="Lucida Sans Unicode" panose="020B0602030504020204" pitchFamily="34" charset="0"/>
                <a:cs typeface="Lucida Sans Unicode" panose="020B0602030504020204" pitchFamily="34" charset="0"/>
              </a:defRPr>
            </a:lvl1pPr>
          </a:lstStyle>
          <a:p>
            <a:pPr lvl="0"/>
            <a:r>
              <a:rPr lang="en-US" dirty="0"/>
              <a:t>Click to edit document title</a:t>
            </a:r>
            <a:endParaRPr lang="en-GB" dirty="0"/>
          </a:p>
        </p:txBody>
      </p:sp>
    </p:spTree>
    <p:extLst>
      <p:ext uri="{BB962C8B-B14F-4D97-AF65-F5344CB8AC3E}">
        <p14:creationId xmlns:p14="http://schemas.microsoft.com/office/powerpoint/2010/main" val="985358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or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FC9BBCC-7FF2-9C60-F14A-0B342A945AA9}"/>
              </a:ext>
            </a:extLst>
          </p:cNvPr>
          <p:cNvSpPr>
            <a:spLocks noGrp="1"/>
          </p:cNvSpPr>
          <p:nvPr>
            <p:ph type="body" sz="quarter" idx="10" hasCustomPrompt="1"/>
          </p:nvPr>
        </p:nvSpPr>
        <p:spPr>
          <a:xfrm>
            <a:off x="552450" y="1417637"/>
            <a:ext cx="8059738" cy="576263"/>
          </a:xfrm>
          <a:prstGeom prst="rect">
            <a:avLst/>
          </a:prstGeom>
        </p:spPr>
        <p:txBody>
          <a:bodyPr lIns="0" tIns="0" bIns="0"/>
          <a:lstStyle>
            <a:lvl1pPr marL="0" indent="0">
              <a:buNone/>
              <a:defRPr sz="2400" b="1" spc="0" baseline="0">
                <a:latin typeface="Lucida Sans Unicode" panose="020B0602030504020204" pitchFamily="34" charset="0"/>
                <a:cs typeface="Lucida Sans Unicode" panose="020B0602030504020204" pitchFamily="34" charset="0"/>
              </a:defRPr>
            </a:lvl1pPr>
          </a:lstStyle>
          <a:p>
            <a:pPr lvl="0"/>
            <a:r>
              <a:rPr lang="en-US" dirty="0"/>
              <a:t>Click to edit header </a:t>
            </a:r>
          </a:p>
        </p:txBody>
      </p:sp>
      <p:sp>
        <p:nvSpPr>
          <p:cNvPr id="9" name="Text Placeholder 3">
            <a:extLst>
              <a:ext uri="{FF2B5EF4-FFF2-40B4-BE49-F238E27FC236}">
                <a16:creationId xmlns:a16="http://schemas.microsoft.com/office/drawing/2014/main" id="{493066D8-F5C8-381C-60E0-A7A36966037A}"/>
              </a:ext>
            </a:extLst>
          </p:cNvPr>
          <p:cNvSpPr>
            <a:spLocks noGrp="1"/>
          </p:cNvSpPr>
          <p:nvPr>
            <p:ph type="body" sz="quarter" idx="13" hasCustomPrompt="1"/>
          </p:nvPr>
        </p:nvSpPr>
        <p:spPr>
          <a:xfrm>
            <a:off x="5380037" y="500221"/>
            <a:ext cx="4733925" cy="307815"/>
          </a:xfrm>
          <a:prstGeom prst="rect">
            <a:avLst/>
          </a:prstGeom>
        </p:spPr>
        <p:txBody>
          <a:bodyPr/>
          <a:lstStyle>
            <a:lvl1pPr marL="0" indent="0" algn="r">
              <a:buNone/>
              <a:defRPr sz="1050" spc="-10" baseline="0">
                <a:solidFill>
                  <a:schemeClr val="tx1"/>
                </a:solidFill>
                <a:latin typeface="Lucida Sans Unicode" panose="020B0602030504020204" pitchFamily="34" charset="0"/>
                <a:cs typeface="Lucida Sans Unicode" panose="020B0602030504020204" pitchFamily="34" charset="0"/>
              </a:defRPr>
            </a:lvl1pPr>
          </a:lstStyle>
          <a:p>
            <a:pPr lvl="0"/>
            <a:r>
              <a:rPr lang="en-US" dirty="0"/>
              <a:t>Click to edit document title</a:t>
            </a:r>
            <a:endParaRPr lang="en-GB" dirty="0"/>
          </a:p>
        </p:txBody>
      </p:sp>
      <p:sp>
        <p:nvSpPr>
          <p:cNvPr id="34" name="Text Placeholder 32">
            <a:extLst>
              <a:ext uri="{FF2B5EF4-FFF2-40B4-BE49-F238E27FC236}">
                <a16:creationId xmlns:a16="http://schemas.microsoft.com/office/drawing/2014/main" id="{ABD8DC62-65B9-6966-8D1F-CEB4856DDA7F}"/>
              </a:ext>
            </a:extLst>
          </p:cNvPr>
          <p:cNvSpPr>
            <a:spLocks noGrp="1"/>
          </p:cNvSpPr>
          <p:nvPr>
            <p:ph type="body" sz="quarter" idx="33" hasCustomPrompt="1"/>
          </p:nvPr>
        </p:nvSpPr>
        <p:spPr>
          <a:xfrm>
            <a:off x="2166938" y="2255838"/>
            <a:ext cx="1509712" cy="1066799"/>
          </a:xfrm>
          <a:prstGeom prst="rect">
            <a:avLst/>
          </a:prstGeom>
          <a:solidFill>
            <a:schemeClr val="tx1"/>
          </a:solidFill>
        </p:spPr>
        <p:txBody>
          <a:bodyPr anchor="ctr" anchorCtr="0"/>
          <a:lstStyle>
            <a:lvl1pPr marL="0" indent="0">
              <a:lnSpc>
                <a:spcPts val="1320"/>
              </a:lnSpc>
              <a:spcBef>
                <a:spcPts val="0"/>
              </a:spcBef>
              <a:buNone/>
              <a:defRPr sz="1100">
                <a:solidFill>
                  <a:schemeClr val="bg1"/>
                </a:solidFill>
                <a:latin typeface="TheMix" pitchFamily="50" charset="0"/>
              </a:defRPr>
            </a:lvl1pPr>
          </a:lstStyle>
          <a:p>
            <a:pPr lvl="0"/>
            <a:r>
              <a:rPr lang="en-US" dirty="0"/>
              <a:t>Add sectors</a:t>
            </a:r>
          </a:p>
        </p:txBody>
      </p:sp>
      <p:sp>
        <p:nvSpPr>
          <p:cNvPr id="36" name="Text Placeholder 32">
            <a:extLst>
              <a:ext uri="{FF2B5EF4-FFF2-40B4-BE49-F238E27FC236}">
                <a16:creationId xmlns:a16="http://schemas.microsoft.com/office/drawing/2014/main" id="{92302089-4B1B-5D34-F032-902D42A6FBCC}"/>
              </a:ext>
            </a:extLst>
          </p:cNvPr>
          <p:cNvSpPr>
            <a:spLocks noGrp="1"/>
          </p:cNvSpPr>
          <p:nvPr>
            <p:ph type="body" sz="quarter" idx="35" hasCustomPrompt="1"/>
          </p:nvPr>
        </p:nvSpPr>
        <p:spPr>
          <a:xfrm>
            <a:off x="552450" y="2255838"/>
            <a:ext cx="1509712" cy="1066799"/>
          </a:xfrm>
          <a:prstGeom prst="rect">
            <a:avLst/>
          </a:prstGeom>
          <a:solidFill>
            <a:schemeClr val="tx2"/>
          </a:solidFill>
        </p:spPr>
        <p:txBody>
          <a:bodyPr anchor="ctr" anchorCtr="0"/>
          <a:lstStyle>
            <a:lvl1pPr marL="0" indent="0">
              <a:lnSpc>
                <a:spcPts val="1320"/>
              </a:lnSpc>
              <a:spcBef>
                <a:spcPts val="0"/>
              </a:spcBef>
              <a:buNone/>
              <a:defRPr sz="1100">
                <a:solidFill>
                  <a:schemeClr val="bg1"/>
                </a:solidFill>
                <a:latin typeface="TheMix" pitchFamily="50" charset="0"/>
              </a:defRPr>
            </a:lvl1pPr>
          </a:lstStyle>
          <a:p>
            <a:pPr lvl="0"/>
            <a:r>
              <a:rPr lang="en-US" dirty="0"/>
              <a:t>Add sectors</a:t>
            </a:r>
          </a:p>
        </p:txBody>
      </p:sp>
      <p:sp>
        <p:nvSpPr>
          <p:cNvPr id="37" name="Text Placeholder 32">
            <a:extLst>
              <a:ext uri="{FF2B5EF4-FFF2-40B4-BE49-F238E27FC236}">
                <a16:creationId xmlns:a16="http://schemas.microsoft.com/office/drawing/2014/main" id="{D9AA59C8-7710-3A89-F82A-C205804F7831}"/>
              </a:ext>
            </a:extLst>
          </p:cNvPr>
          <p:cNvSpPr>
            <a:spLocks noGrp="1"/>
          </p:cNvSpPr>
          <p:nvPr>
            <p:ph type="body" sz="quarter" idx="36" hasCustomPrompt="1"/>
          </p:nvPr>
        </p:nvSpPr>
        <p:spPr>
          <a:xfrm>
            <a:off x="3779838" y="2255838"/>
            <a:ext cx="1509712" cy="1066799"/>
          </a:xfrm>
          <a:prstGeom prst="rect">
            <a:avLst/>
          </a:prstGeom>
          <a:solidFill>
            <a:schemeClr val="tx2"/>
          </a:solidFill>
        </p:spPr>
        <p:txBody>
          <a:bodyPr anchor="ctr" anchorCtr="0"/>
          <a:lstStyle>
            <a:lvl1pPr marL="0" indent="0">
              <a:lnSpc>
                <a:spcPts val="1320"/>
              </a:lnSpc>
              <a:spcBef>
                <a:spcPts val="0"/>
              </a:spcBef>
              <a:buNone/>
              <a:defRPr sz="1100">
                <a:solidFill>
                  <a:schemeClr val="bg1"/>
                </a:solidFill>
                <a:latin typeface="TheMix" pitchFamily="50" charset="0"/>
              </a:defRPr>
            </a:lvl1pPr>
          </a:lstStyle>
          <a:p>
            <a:pPr lvl="0"/>
            <a:r>
              <a:rPr lang="en-US" dirty="0"/>
              <a:t>Add sectors</a:t>
            </a:r>
          </a:p>
        </p:txBody>
      </p:sp>
      <p:sp>
        <p:nvSpPr>
          <p:cNvPr id="38" name="Text Placeholder 32">
            <a:extLst>
              <a:ext uri="{FF2B5EF4-FFF2-40B4-BE49-F238E27FC236}">
                <a16:creationId xmlns:a16="http://schemas.microsoft.com/office/drawing/2014/main" id="{C1A480FA-749C-94EE-A56E-498E5A6CBC3D}"/>
              </a:ext>
            </a:extLst>
          </p:cNvPr>
          <p:cNvSpPr>
            <a:spLocks noGrp="1"/>
          </p:cNvSpPr>
          <p:nvPr>
            <p:ph type="body" sz="quarter" idx="37" hasCustomPrompt="1"/>
          </p:nvPr>
        </p:nvSpPr>
        <p:spPr>
          <a:xfrm>
            <a:off x="7003087" y="2255838"/>
            <a:ext cx="1509712" cy="1066799"/>
          </a:xfrm>
          <a:prstGeom prst="rect">
            <a:avLst/>
          </a:prstGeom>
          <a:solidFill>
            <a:schemeClr val="tx2"/>
          </a:solidFill>
        </p:spPr>
        <p:txBody>
          <a:bodyPr anchor="ctr" anchorCtr="0"/>
          <a:lstStyle>
            <a:lvl1pPr marL="0" indent="0">
              <a:lnSpc>
                <a:spcPts val="1320"/>
              </a:lnSpc>
              <a:spcBef>
                <a:spcPts val="0"/>
              </a:spcBef>
              <a:buNone/>
              <a:defRPr sz="1100">
                <a:solidFill>
                  <a:schemeClr val="bg1"/>
                </a:solidFill>
                <a:latin typeface="TheMix" pitchFamily="50" charset="0"/>
              </a:defRPr>
            </a:lvl1pPr>
          </a:lstStyle>
          <a:p>
            <a:pPr lvl="0"/>
            <a:r>
              <a:rPr lang="en-US" dirty="0"/>
              <a:t>Add sectors</a:t>
            </a:r>
          </a:p>
        </p:txBody>
      </p:sp>
      <p:sp>
        <p:nvSpPr>
          <p:cNvPr id="39" name="Text Placeholder 32">
            <a:extLst>
              <a:ext uri="{FF2B5EF4-FFF2-40B4-BE49-F238E27FC236}">
                <a16:creationId xmlns:a16="http://schemas.microsoft.com/office/drawing/2014/main" id="{A508ABA0-A125-DD03-3056-2BC6AB48E566}"/>
              </a:ext>
            </a:extLst>
          </p:cNvPr>
          <p:cNvSpPr>
            <a:spLocks noGrp="1"/>
          </p:cNvSpPr>
          <p:nvPr>
            <p:ph type="body" sz="quarter" idx="38" hasCustomPrompt="1"/>
          </p:nvPr>
        </p:nvSpPr>
        <p:spPr>
          <a:xfrm>
            <a:off x="5388599" y="2255838"/>
            <a:ext cx="1509712" cy="1066799"/>
          </a:xfrm>
          <a:prstGeom prst="rect">
            <a:avLst/>
          </a:prstGeom>
          <a:solidFill>
            <a:schemeClr val="tx1"/>
          </a:solidFill>
        </p:spPr>
        <p:txBody>
          <a:bodyPr anchor="ctr" anchorCtr="0"/>
          <a:lstStyle>
            <a:lvl1pPr marL="0" indent="0">
              <a:lnSpc>
                <a:spcPts val="1320"/>
              </a:lnSpc>
              <a:spcBef>
                <a:spcPts val="0"/>
              </a:spcBef>
              <a:buNone/>
              <a:defRPr sz="1100">
                <a:solidFill>
                  <a:schemeClr val="bg1"/>
                </a:solidFill>
                <a:latin typeface="TheMix" pitchFamily="50" charset="0"/>
              </a:defRPr>
            </a:lvl1pPr>
          </a:lstStyle>
          <a:p>
            <a:pPr lvl="0"/>
            <a:r>
              <a:rPr lang="en-US" dirty="0"/>
              <a:t>Add sectors</a:t>
            </a:r>
          </a:p>
        </p:txBody>
      </p:sp>
      <p:sp>
        <p:nvSpPr>
          <p:cNvPr id="40" name="Text Placeholder 32">
            <a:extLst>
              <a:ext uri="{FF2B5EF4-FFF2-40B4-BE49-F238E27FC236}">
                <a16:creationId xmlns:a16="http://schemas.microsoft.com/office/drawing/2014/main" id="{9A9C5764-E315-C54F-E69C-C50895E96D59}"/>
              </a:ext>
            </a:extLst>
          </p:cNvPr>
          <p:cNvSpPr>
            <a:spLocks noGrp="1"/>
          </p:cNvSpPr>
          <p:nvPr>
            <p:ph type="body" sz="quarter" idx="39" hasCustomPrompt="1"/>
          </p:nvPr>
        </p:nvSpPr>
        <p:spPr>
          <a:xfrm>
            <a:off x="8615987" y="2255838"/>
            <a:ext cx="1509712" cy="1066799"/>
          </a:xfrm>
          <a:prstGeom prst="rect">
            <a:avLst/>
          </a:prstGeom>
          <a:solidFill>
            <a:schemeClr val="tx1"/>
          </a:solidFill>
        </p:spPr>
        <p:txBody>
          <a:bodyPr anchor="ctr" anchorCtr="0"/>
          <a:lstStyle>
            <a:lvl1pPr marL="0" indent="0">
              <a:lnSpc>
                <a:spcPts val="1320"/>
              </a:lnSpc>
              <a:spcBef>
                <a:spcPts val="0"/>
              </a:spcBef>
              <a:buNone/>
              <a:defRPr sz="1100">
                <a:solidFill>
                  <a:schemeClr val="bg1"/>
                </a:solidFill>
                <a:latin typeface="TheMix" pitchFamily="50" charset="0"/>
              </a:defRPr>
            </a:lvl1pPr>
          </a:lstStyle>
          <a:p>
            <a:pPr lvl="0"/>
            <a:r>
              <a:rPr lang="en-US" dirty="0"/>
              <a:t>Add sectors</a:t>
            </a:r>
          </a:p>
        </p:txBody>
      </p:sp>
      <p:sp>
        <p:nvSpPr>
          <p:cNvPr id="41" name="Text Placeholder 32">
            <a:extLst>
              <a:ext uri="{FF2B5EF4-FFF2-40B4-BE49-F238E27FC236}">
                <a16:creationId xmlns:a16="http://schemas.microsoft.com/office/drawing/2014/main" id="{3553CFBD-AA94-FBEF-4D63-EFBD3BB373A5}"/>
              </a:ext>
            </a:extLst>
          </p:cNvPr>
          <p:cNvSpPr>
            <a:spLocks noGrp="1"/>
          </p:cNvSpPr>
          <p:nvPr>
            <p:ph type="body" sz="quarter" idx="40" hasCustomPrompt="1"/>
          </p:nvPr>
        </p:nvSpPr>
        <p:spPr>
          <a:xfrm>
            <a:off x="2166938" y="3398837"/>
            <a:ext cx="1509712" cy="1066799"/>
          </a:xfrm>
          <a:prstGeom prst="rect">
            <a:avLst/>
          </a:prstGeom>
          <a:solidFill>
            <a:schemeClr val="tx2"/>
          </a:solidFill>
        </p:spPr>
        <p:txBody>
          <a:bodyPr anchor="ctr" anchorCtr="0"/>
          <a:lstStyle>
            <a:lvl1pPr marL="0" indent="0">
              <a:lnSpc>
                <a:spcPts val="1320"/>
              </a:lnSpc>
              <a:spcBef>
                <a:spcPts val="0"/>
              </a:spcBef>
              <a:buNone/>
              <a:defRPr sz="1100">
                <a:solidFill>
                  <a:schemeClr val="bg1"/>
                </a:solidFill>
                <a:latin typeface="TheMix" pitchFamily="50" charset="0"/>
              </a:defRPr>
            </a:lvl1pPr>
          </a:lstStyle>
          <a:p>
            <a:pPr lvl="0"/>
            <a:r>
              <a:rPr lang="en-US" dirty="0"/>
              <a:t>Add sectors</a:t>
            </a:r>
          </a:p>
        </p:txBody>
      </p:sp>
      <p:sp>
        <p:nvSpPr>
          <p:cNvPr id="42" name="Text Placeholder 32">
            <a:extLst>
              <a:ext uri="{FF2B5EF4-FFF2-40B4-BE49-F238E27FC236}">
                <a16:creationId xmlns:a16="http://schemas.microsoft.com/office/drawing/2014/main" id="{95050237-080B-54F0-8303-CC7AA2372353}"/>
              </a:ext>
            </a:extLst>
          </p:cNvPr>
          <p:cNvSpPr>
            <a:spLocks noGrp="1"/>
          </p:cNvSpPr>
          <p:nvPr>
            <p:ph type="body" sz="quarter" idx="41" hasCustomPrompt="1"/>
          </p:nvPr>
        </p:nvSpPr>
        <p:spPr>
          <a:xfrm>
            <a:off x="552450" y="3398837"/>
            <a:ext cx="1509712" cy="1066799"/>
          </a:xfrm>
          <a:prstGeom prst="rect">
            <a:avLst/>
          </a:prstGeom>
          <a:solidFill>
            <a:schemeClr val="tx1"/>
          </a:solidFill>
        </p:spPr>
        <p:txBody>
          <a:bodyPr anchor="ctr" anchorCtr="0"/>
          <a:lstStyle>
            <a:lvl1pPr marL="0" indent="0">
              <a:lnSpc>
                <a:spcPts val="1320"/>
              </a:lnSpc>
              <a:spcBef>
                <a:spcPts val="0"/>
              </a:spcBef>
              <a:buNone/>
              <a:defRPr sz="1100">
                <a:solidFill>
                  <a:schemeClr val="bg1"/>
                </a:solidFill>
                <a:latin typeface="TheMix" pitchFamily="50" charset="0"/>
              </a:defRPr>
            </a:lvl1pPr>
          </a:lstStyle>
          <a:p>
            <a:pPr lvl="0"/>
            <a:r>
              <a:rPr lang="en-US" dirty="0"/>
              <a:t>Add sectors</a:t>
            </a:r>
          </a:p>
        </p:txBody>
      </p:sp>
      <p:sp>
        <p:nvSpPr>
          <p:cNvPr id="43" name="Text Placeholder 32">
            <a:extLst>
              <a:ext uri="{FF2B5EF4-FFF2-40B4-BE49-F238E27FC236}">
                <a16:creationId xmlns:a16="http://schemas.microsoft.com/office/drawing/2014/main" id="{62E39730-15D2-B8DD-A498-D2D85D1C01CC}"/>
              </a:ext>
            </a:extLst>
          </p:cNvPr>
          <p:cNvSpPr>
            <a:spLocks noGrp="1"/>
          </p:cNvSpPr>
          <p:nvPr>
            <p:ph type="body" sz="quarter" idx="42" hasCustomPrompt="1"/>
          </p:nvPr>
        </p:nvSpPr>
        <p:spPr>
          <a:xfrm>
            <a:off x="3779838" y="3398837"/>
            <a:ext cx="1509712" cy="1066799"/>
          </a:xfrm>
          <a:prstGeom prst="rect">
            <a:avLst/>
          </a:prstGeom>
          <a:solidFill>
            <a:schemeClr val="tx1"/>
          </a:solidFill>
        </p:spPr>
        <p:txBody>
          <a:bodyPr anchor="ctr" anchorCtr="0"/>
          <a:lstStyle>
            <a:lvl1pPr marL="0" indent="0">
              <a:lnSpc>
                <a:spcPts val="1320"/>
              </a:lnSpc>
              <a:spcBef>
                <a:spcPts val="0"/>
              </a:spcBef>
              <a:buNone/>
              <a:defRPr sz="1100">
                <a:solidFill>
                  <a:schemeClr val="bg1"/>
                </a:solidFill>
                <a:latin typeface="TheMix" pitchFamily="50" charset="0"/>
              </a:defRPr>
            </a:lvl1pPr>
          </a:lstStyle>
          <a:p>
            <a:pPr lvl="0"/>
            <a:r>
              <a:rPr lang="en-US" dirty="0"/>
              <a:t>Add sectors</a:t>
            </a:r>
          </a:p>
        </p:txBody>
      </p:sp>
      <p:sp>
        <p:nvSpPr>
          <p:cNvPr id="44" name="Text Placeholder 32">
            <a:extLst>
              <a:ext uri="{FF2B5EF4-FFF2-40B4-BE49-F238E27FC236}">
                <a16:creationId xmlns:a16="http://schemas.microsoft.com/office/drawing/2014/main" id="{41AA0C82-3606-2929-8726-299A098D1FBE}"/>
              </a:ext>
            </a:extLst>
          </p:cNvPr>
          <p:cNvSpPr>
            <a:spLocks noGrp="1"/>
          </p:cNvSpPr>
          <p:nvPr>
            <p:ph type="body" sz="quarter" idx="43" hasCustomPrompt="1"/>
          </p:nvPr>
        </p:nvSpPr>
        <p:spPr>
          <a:xfrm>
            <a:off x="7003087" y="3398837"/>
            <a:ext cx="1509712" cy="1066799"/>
          </a:xfrm>
          <a:prstGeom prst="rect">
            <a:avLst/>
          </a:prstGeom>
          <a:solidFill>
            <a:schemeClr val="tx1"/>
          </a:solidFill>
        </p:spPr>
        <p:txBody>
          <a:bodyPr anchor="ctr" anchorCtr="0"/>
          <a:lstStyle>
            <a:lvl1pPr marL="0" indent="0">
              <a:lnSpc>
                <a:spcPts val="1320"/>
              </a:lnSpc>
              <a:spcBef>
                <a:spcPts val="0"/>
              </a:spcBef>
              <a:buNone/>
              <a:defRPr sz="1100">
                <a:solidFill>
                  <a:schemeClr val="bg1"/>
                </a:solidFill>
                <a:latin typeface="TheMix" pitchFamily="50" charset="0"/>
              </a:defRPr>
            </a:lvl1pPr>
          </a:lstStyle>
          <a:p>
            <a:pPr lvl="0"/>
            <a:r>
              <a:rPr lang="en-US" dirty="0"/>
              <a:t>Add sectors</a:t>
            </a:r>
          </a:p>
        </p:txBody>
      </p:sp>
      <p:sp>
        <p:nvSpPr>
          <p:cNvPr id="45" name="Text Placeholder 32">
            <a:extLst>
              <a:ext uri="{FF2B5EF4-FFF2-40B4-BE49-F238E27FC236}">
                <a16:creationId xmlns:a16="http://schemas.microsoft.com/office/drawing/2014/main" id="{92516F1A-AD55-D0C0-4282-315274385E59}"/>
              </a:ext>
            </a:extLst>
          </p:cNvPr>
          <p:cNvSpPr>
            <a:spLocks noGrp="1"/>
          </p:cNvSpPr>
          <p:nvPr>
            <p:ph type="body" sz="quarter" idx="44" hasCustomPrompt="1"/>
          </p:nvPr>
        </p:nvSpPr>
        <p:spPr>
          <a:xfrm>
            <a:off x="5388599" y="3398837"/>
            <a:ext cx="1509712" cy="1066799"/>
          </a:xfrm>
          <a:prstGeom prst="rect">
            <a:avLst/>
          </a:prstGeom>
          <a:solidFill>
            <a:schemeClr val="tx2"/>
          </a:solidFill>
        </p:spPr>
        <p:txBody>
          <a:bodyPr anchor="ctr" anchorCtr="0"/>
          <a:lstStyle>
            <a:lvl1pPr marL="0" indent="0">
              <a:lnSpc>
                <a:spcPts val="1320"/>
              </a:lnSpc>
              <a:spcBef>
                <a:spcPts val="0"/>
              </a:spcBef>
              <a:buNone/>
              <a:defRPr sz="1100">
                <a:solidFill>
                  <a:schemeClr val="bg1"/>
                </a:solidFill>
                <a:latin typeface="TheMix" pitchFamily="50" charset="0"/>
              </a:defRPr>
            </a:lvl1pPr>
          </a:lstStyle>
          <a:p>
            <a:pPr lvl="0"/>
            <a:r>
              <a:rPr lang="en-US" dirty="0"/>
              <a:t>Add sectors</a:t>
            </a:r>
          </a:p>
        </p:txBody>
      </p:sp>
      <p:sp>
        <p:nvSpPr>
          <p:cNvPr id="46" name="Text Placeholder 32">
            <a:extLst>
              <a:ext uri="{FF2B5EF4-FFF2-40B4-BE49-F238E27FC236}">
                <a16:creationId xmlns:a16="http://schemas.microsoft.com/office/drawing/2014/main" id="{1C8EB4E2-F45F-F5EA-3027-2C32BF9F61C1}"/>
              </a:ext>
            </a:extLst>
          </p:cNvPr>
          <p:cNvSpPr>
            <a:spLocks noGrp="1"/>
          </p:cNvSpPr>
          <p:nvPr>
            <p:ph type="body" sz="quarter" idx="45" hasCustomPrompt="1"/>
          </p:nvPr>
        </p:nvSpPr>
        <p:spPr>
          <a:xfrm>
            <a:off x="8615987" y="3398837"/>
            <a:ext cx="1509712" cy="1066799"/>
          </a:xfrm>
          <a:prstGeom prst="rect">
            <a:avLst/>
          </a:prstGeom>
          <a:solidFill>
            <a:schemeClr val="tx2"/>
          </a:solidFill>
        </p:spPr>
        <p:txBody>
          <a:bodyPr anchor="ctr" anchorCtr="0"/>
          <a:lstStyle>
            <a:lvl1pPr marL="0" indent="0">
              <a:lnSpc>
                <a:spcPts val="1320"/>
              </a:lnSpc>
              <a:spcBef>
                <a:spcPts val="0"/>
              </a:spcBef>
              <a:buNone/>
              <a:defRPr sz="1100">
                <a:solidFill>
                  <a:schemeClr val="bg1"/>
                </a:solidFill>
                <a:latin typeface="TheMix" pitchFamily="50" charset="0"/>
              </a:defRPr>
            </a:lvl1pPr>
          </a:lstStyle>
          <a:p>
            <a:pPr lvl="0"/>
            <a:r>
              <a:rPr lang="en-US" dirty="0"/>
              <a:t>Add sectors</a:t>
            </a:r>
          </a:p>
        </p:txBody>
      </p:sp>
      <p:sp>
        <p:nvSpPr>
          <p:cNvPr id="47" name="Text Placeholder 32">
            <a:extLst>
              <a:ext uri="{FF2B5EF4-FFF2-40B4-BE49-F238E27FC236}">
                <a16:creationId xmlns:a16="http://schemas.microsoft.com/office/drawing/2014/main" id="{CFD54B47-5984-1821-5CBE-C93DB8ACA95E}"/>
              </a:ext>
            </a:extLst>
          </p:cNvPr>
          <p:cNvSpPr>
            <a:spLocks noGrp="1"/>
          </p:cNvSpPr>
          <p:nvPr>
            <p:ph type="body" sz="quarter" idx="46" hasCustomPrompt="1"/>
          </p:nvPr>
        </p:nvSpPr>
        <p:spPr>
          <a:xfrm>
            <a:off x="2166938" y="4541836"/>
            <a:ext cx="1509712" cy="1066799"/>
          </a:xfrm>
          <a:prstGeom prst="rect">
            <a:avLst/>
          </a:prstGeom>
          <a:solidFill>
            <a:schemeClr val="accent3"/>
          </a:solidFill>
        </p:spPr>
        <p:txBody>
          <a:bodyPr anchor="ctr" anchorCtr="0"/>
          <a:lstStyle>
            <a:lvl1pPr marL="0" indent="0">
              <a:lnSpc>
                <a:spcPts val="1320"/>
              </a:lnSpc>
              <a:spcBef>
                <a:spcPts val="0"/>
              </a:spcBef>
              <a:buNone/>
              <a:defRPr sz="1100">
                <a:solidFill>
                  <a:schemeClr val="bg1"/>
                </a:solidFill>
                <a:latin typeface="TheMix" pitchFamily="50" charset="0"/>
              </a:defRPr>
            </a:lvl1pPr>
          </a:lstStyle>
          <a:p>
            <a:pPr lvl="0"/>
            <a:r>
              <a:rPr lang="en-US" dirty="0"/>
              <a:t>Add sectors</a:t>
            </a:r>
          </a:p>
        </p:txBody>
      </p:sp>
      <p:sp>
        <p:nvSpPr>
          <p:cNvPr id="48" name="Text Placeholder 32">
            <a:extLst>
              <a:ext uri="{FF2B5EF4-FFF2-40B4-BE49-F238E27FC236}">
                <a16:creationId xmlns:a16="http://schemas.microsoft.com/office/drawing/2014/main" id="{336B850C-A783-2F44-868A-599EF6B93CCB}"/>
              </a:ext>
            </a:extLst>
          </p:cNvPr>
          <p:cNvSpPr>
            <a:spLocks noGrp="1"/>
          </p:cNvSpPr>
          <p:nvPr>
            <p:ph type="body" sz="quarter" idx="47" hasCustomPrompt="1"/>
          </p:nvPr>
        </p:nvSpPr>
        <p:spPr>
          <a:xfrm>
            <a:off x="552450" y="4541836"/>
            <a:ext cx="1509712" cy="1066799"/>
          </a:xfrm>
          <a:prstGeom prst="rect">
            <a:avLst/>
          </a:prstGeom>
          <a:solidFill>
            <a:schemeClr val="tx2"/>
          </a:solidFill>
        </p:spPr>
        <p:txBody>
          <a:bodyPr anchor="ctr" anchorCtr="0"/>
          <a:lstStyle>
            <a:lvl1pPr marL="0" indent="0">
              <a:lnSpc>
                <a:spcPts val="1320"/>
              </a:lnSpc>
              <a:spcBef>
                <a:spcPts val="0"/>
              </a:spcBef>
              <a:buNone/>
              <a:defRPr sz="1100">
                <a:solidFill>
                  <a:schemeClr val="bg1"/>
                </a:solidFill>
                <a:latin typeface="TheMix" pitchFamily="50" charset="0"/>
              </a:defRPr>
            </a:lvl1pPr>
          </a:lstStyle>
          <a:p>
            <a:pPr lvl="0"/>
            <a:r>
              <a:rPr lang="en-US" dirty="0"/>
              <a:t>Add sectors</a:t>
            </a:r>
          </a:p>
        </p:txBody>
      </p:sp>
      <p:sp>
        <p:nvSpPr>
          <p:cNvPr id="49" name="Text Placeholder 32">
            <a:extLst>
              <a:ext uri="{FF2B5EF4-FFF2-40B4-BE49-F238E27FC236}">
                <a16:creationId xmlns:a16="http://schemas.microsoft.com/office/drawing/2014/main" id="{849ED70A-1139-8A91-37EF-A8146BCA2289}"/>
              </a:ext>
            </a:extLst>
          </p:cNvPr>
          <p:cNvSpPr>
            <a:spLocks noGrp="1"/>
          </p:cNvSpPr>
          <p:nvPr>
            <p:ph type="body" sz="quarter" idx="48" hasCustomPrompt="1"/>
          </p:nvPr>
        </p:nvSpPr>
        <p:spPr>
          <a:xfrm>
            <a:off x="3779838" y="4541836"/>
            <a:ext cx="1509712" cy="1066799"/>
          </a:xfrm>
          <a:prstGeom prst="rect">
            <a:avLst/>
          </a:prstGeom>
          <a:solidFill>
            <a:schemeClr val="tx2"/>
          </a:solidFill>
        </p:spPr>
        <p:txBody>
          <a:bodyPr anchor="ctr" anchorCtr="0"/>
          <a:lstStyle>
            <a:lvl1pPr marL="0" indent="0">
              <a:lnSpc>
                <a:spcPts val="1320"/>
              </a:lnSpc>
              <a:spcBef>
                <a:spcPts val="0"/>
              </a:spcBef>
              <a:buNone/>
              <a:defRPr sz="1100">
                <a:solidFill>
                  <a:schemeClr val="bg1"/>
                </a:solidFill>
                <a:latin typeface="TheMix" pitchFamily="50" charset="0"/>
              </a:defRPr>
            </a:lvl1pPr>
          </a:lstStyle>
          <a:p>
            <a:pPr lvl="0"/>
            <a:r>
              <a:rPr lang="en-US" dirty="0"/>
              <a:t>Add sectors</a:t>
            </a:r>
          </a:p>
        </p:txBody>
      </p:sp>
      <p:sp>
        <p:nvSpPr>
          <p:cNvPr id="50" name="Text Placeholder 32">
            <a:extLst>
              <a:ext uri="{FF2B5EF4-FFF2-40B4-BE49-F238E27FC236}">
                <a16:creationId xmlns:a16="http://schemas.microsoft.com/office/drawing/2014/main" id="{6CC232B5-CACE-A322-4245-A35AA9F9FB2F}"/>
              </a:ext>
            </a:extLst>
          </p:cNvPr>
          <p:cNvSpPr>
            <a:spLocks noGrp="1"/>
          </p:cNvSpPr>
          <p:nvPr>
            <p:ph type="body" sz="quarter" idx="49" hasCustomPrompt="1"/>
          </p:nvPr>
        </p:nvSpPr>
        <p:spPr>
          <a:xfrm>
            <a:off x="7003087" y="4541836"/>
            <a:ext cx="1509712" cy="1066799"/>
          </a:xfrm>
          <a:prstGeom prst="rect">
            <a:avLst/>
          </a:prstGeom>
          <a:solidFill>
            <a:schemeClr val="tx2"/>
          </a:solidFill>
        </p:spPr>
        <p:txBody>
          <a:bodyPr anchor="ctr" anchorCtr="0"/>
          <a:lstStyle>
            <a:lvl1pPr marL="0" indent="0">
              <a:lnSpc>
                <a:spcPts val="1320"/>
              </a:lnSpc>
              <a:spcBef>
                <a:spcPts val="0"/>
              </a:spcBef>
              <a:buNone/>
              <a:defRPr sz="1100">
                <a:solidFill>
                  <a:schemeClr val="bg1"/>
                </a:solidFill>
                <a:latin typeface="TheMix" pitchFamily="50" charset="0"/>
              </a:defRPr>
            </a:lvl1pPr>
          </a:lstStyle>
          <a:p>
            <a:pPr lvl="0"/>
            <a:r>
              <a:rPr lang="en-US" dirty="0"/>
              <a:t>Add sectors</a:t>
            </a:r>
          </a:p>
        </p:txBody>
      </p:sp>
      <p:sp>
        <p:nvSpPr>
          <p:cNvPr id="51" name="Text Placeholder 32">
            <a:extLst>
              <a:ext uri="{FF2B5EF4-FFF2-40B4-BE49-F238E27FC236}">
                <a16:creationId xmlns:a16="http://schemas.microsoft.com/office/drawing/2014/main" id="{18259D72-83BF-F495-90D9-270F760A8F52}"/>
              </a:ext>
            </a:extLst>
          </p:cNvPr>
          <p:cNvSpPr>
            <a:spLocks noGrp="1"/>
          </p:cNvSpPr>
          <p:nvPr>
            <p:ph type="body" sz="quarter" idx="50" hasCustomPrompt="1"/>
          </p:nvPr>
        </p:nvSpPr>
        <p:spPr>
          <a:xfrm>
            <a:off x="5388599" y="4541836"/>
            <a:ext cx="1509712" cy="1066799"/>
          </a:xfrm>
          <a:prstGeom prst="rect">
            <a:avLst/>
          </a:prstGeom>
          <a:solidFill>
            <a:schemeClr val="accent3"/>
          </a:solidFill>
        </p:spPr>
        <p:txBody>
          <a:bodyPr anchor="ctr" anchorCtr="0"/>
          <a:lstStyle>
            <a:lvl1pPr marL="0" indent="0">
              <a:lnSpc>
                <a:spcPts val="1320"/>
              </a:lnSpc>
              <a:spcBef>
                <a:spcPts val="0"/>
              </a:spcBef>
              <a:buNone/>
              <a:defRPr sz="1100">
                <a:solidFill>
                  <a:schemeClr val="bg1"/>
                </a:solidFill>
                <a:latin typeface="TheMix" pitchFamily="50" charset="0"/>
              </a:defRPr>
            </a:lvl1pPr>
          </a:lstStyle>
          <a:p>
            <a:pPr lvl="0"/>
            <a:r>
              <a:rPr lang="en-US" dirty="0"/>
              <a:t>Add sectors</a:t>
            </a:r>
          </a:p>
        </p:txBody>
      </p:sp>
      <p:sp>
        <p:nvSpPr>
          <p:cNvPr id="52" name="Text Placeholder 32">
            <a:extLst>
              <a:ext uri="{FF2B5EF4-FFF2-40B4-BE49-F238E27FC236}">
                <a16:creationId xmlns:a16="http://schemas.microsoft.com/office/drawing/2014/main" id="{525D0F50-E195-248B-21B0-4245F13D7EE3}"/>
              </a:ext>
            </a:extLst>
          </p:cNvPr>
          <p:cNvSpPr>
            <a:spLocks noGrp="1"/>
          </p:cNvSpPr>
          <p:nvPr>
            <p:ph type="body" sz="quarter" idx="51" hasCustomPrompt="1"/>
          </p:nvPr>
        </p:nvSpPr>
        <p:spPr>
          <a:xfrm>
            <a:off x="8615987" y="4541836"/>
            <a:ext cx="1509712" cy="1066799"/>
          </a:xfrm>
          <a:prstGeom prst="rect">
            <a:avLst/>
          </a:prstGeom>
          <a:solidFill>
            <a:schemeClr val="accent3"/>
          </a:solidFill>
        </p:spPr>
        <p:txBody>
          <a:bodyPr anchor="ctr" anchorCtr="0"/>
          <a:lstStyle>
            <a:lvl1pPr marL="0" indent="0">
              <a:lnSpc>
                <a:spcPts val="1320"/>
              </a:lnSpc>
              <a:spcBef>
                <a:spcPts val="0"/>
              </a:spcBef>
              <a:buNone/>
              <a:defRPr sz="1100">
                <a:solidFill>
                  <a:schemeClr val="bg1"/>
                </a:solidFill>
                <a:latin typeface="TheMix" pitchFamily="50" charset="0"/>
              </a:defRPr>
            </a:lvl1pPr>
          </a:lstStyle>
          <a:p>
            <a:pPr lvl="0"/>
            <a:r>
              <a:rPr lang="en-US" dirty="0"/>
              <a:t>Add sectors</a:t>
            </a:r>
          </a:p>
        </p:txBody>
      </p:sp>
      <p:sp>
        <p:nvSpPr>
          <p:cNvPr id="53" name="Text Placeholder 15">
            <a:extLst>
              <a:ext uri="{FF2B5EF4-FFF2-40B4-BE49-F238E27FC236}">
                <a16:creationId xmlns:a16="http://schemas.microsoft.com/office/drawing/2014/main" id="{8E6ED1D5-BD78-4807-FD03-2EBE69CE865E}"/>
              </a:ext>
            </a:extLst>
          </p:cNvPr>
          <p:cNvSpPr>
            <a:spLocks noGrp="1"/>
          </p:cNvSpPr>
          <p:nvPr>
            <p:ph type="body" sz="quarter" idx="52"/>
          </p:nvPr>
        </p:nvSpPr>
        <p:spPr>
          <a:xfrm>
            <a:off x="552450" y="5837236"/>
            <a:ext cx="4737100" cy="914402"/>
          </a:xfrm>
          <a:prstGeom prst="rect">
            <a:avLst/>
          </a:prstGeom>
        </p:spPr>
        <p:txBody>
          <a:bodyPr/>
          <a:lstStyle>
            <a:lvl1pPr marL="0" indent="0">
              <a:lnSpc>
                <a:spcPts val="1200"/>
              </a:lnSpc>
              <a:spcBef>
                <a:spcPts val="0"/>
              </a:spcBef>
              <a:spcAft>
                <a:spcPts val="200"/>
              </a:spcAft>
              <a:buNone/>
              <a:defRPr sz="900" spc="-10" baseline="0">
                <a:solidFill>
                  <a:schemeClr val="tx1"/>
                </a:solidFill>
                <a:latin typeface="Lucida Sans Unicode" panose="020B0602030504020204" pitchFamily="34" charset="0"/>
                <a:cs typeface="Lucida Sans Unicode" panose="020B0602030504020204" pitchFamily="34" charset="0"/>
              </a:defRPr>
            </a:lvl1pPr>
            <a:lvl2pPr marL="457200" indent="0">
              <a:lnSpc>
                <a:spcPts val="1200"/>
              </a:lnSpc>
              <a:spcAft>
                <a:spcPts val="200"/>
              </a:spcAft>
              <a:buNone/>
              <a:defRPr sz="900" spc="-10" baseline="0">
                <a:solidFill>
                  <a:schemeClr val="tx1"/>
                </a:solidFill>
                <a:latin typeface="Lucida Sans Unicode" panose="020B0602030504020204" pitchFamily="34" charset="0"/>
                <a:cs typeface="Lucida Sans Unicode" panose="020B0602030504020204" pitchFamily="34" charset="0"/>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604432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ngle bio">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FC9BBCC-7FF2-9C60-F14A-0B342A945AA9}"/>
              </a:ext>
            </a:extLst>
          </p:cNvPr>
          <p:cNvSpPr>
            <a:spLocks noGrp="1"/>
          </p:cNvSpPr>
          <p:nvPr>
            <p:ph type="body" sz="quarter" idx="10" hasCustomPrompt="1"/>
          </p:nvPr>
        </p:nvSpPr>
        <p:spPr>
          <a:xfrm>
            <a:off x="552450" y="1417637"/>
            <a:ext cx="8059738" cy="576263"/>
          </a:xfrm>
          <a:prstGeom prst="rect">
            <a:avLst/>
          </a:prstGeom>
        </p:spPr>
        <p:txBody>
          <a:bodyPr lIns="0" tIns="0" bIns="0"/>
          <a:lstStyle>
            <a:lvl1pPr marL="0" indent="0">
              <a:buNone/>
              <a:defRPr sz="2400" b="1" spc="0" baseline="0">
                <a:latin typeface="Lucida Sans Unicode" panose="020B0602030504020204" pitchFamily="34" charset="0"/>
                <a:cs typeface="Lucida Sans Unicode" panose="020B0602030504020204" pitchFamily="34" charset="0"/>
              </a:defRPr>
            </a:lvl1pPr>
          </a:lstStyle>
          <a:p>
            <a:pPr lvl="0"/>
            <a:r>
              <a:rPr lang="en-US" dirty="0"/>
              <a:t>Click to edit header </a:t>
            </a:r>
          </a:p>
        </p:txBody>
      </p:sp>
      <p:sp>
        <p:nvSpPr>
          <p:cNvPr id="8" name="Text Placeholder 7">
            <a:extLst>
              <a:ext uri="{FF2B5EF4-FFF2-40B4-BE49-F238E27FC236}">
                <a16:creationId xmlns:a16="http://schemas.microsoft.com/office/drawing/2014/main" id="{9AE2DF65-3394-806B-35FA-59F61B002872}"/>
              </a:ext>
            </a:extLst>
          </p:cNvPr>
          <p:cNvSpPr>
            <a:spLocks noGrp="1"/>
          </p:cNvSpPr>
          <p:nvPr>
            <p:ph type="body" sz="quarter" idx="11"/>
          </p:nvPr>
        </p:nvSpPr>
        <p:spPr>
          <a:xfrm>
            <a:off x="2976563" y="2255838"/>
            <a:ext cx="7153274" cy="4495800"/>
          </a:xfrm>
          <a:prstGeom prst="rect">
            <a:avLst/>
          </a:prstGeom>
        </p:spPr>
        <p:txBody>
          <a:bodyPr numCol="2" spcCol="468000"/>
          <a:lstStyle>
            <a:lvl1pPr marL="0" indent="0">
              <a:lnSpc>
                <a:spcPts val="1200"/>
              </a:lnSpc>
              <a:spcBef>
                <a:spcPts val="0"/>
              </a:spcBef>
              <a:spcAft>
                <a:spcPts val="200"/>
              </a:spcAft>
              <a:buNone/>
              <a:defRPr sz="900" spc="-10" baseline="0">
                <a:latin typeface="Lucida Sans Unicode" panose="020B0602030504020204" pitchFamily="34" charset="0"/>
                <a:cs typeface="Lucida Sans Unicode" panose="020B0602030504020204" pitchFamily="34" charset="0"/>
              </a:defRPr>
            </a:lvl1pPr>
            <a:lvl2pPr marL="271463" indent="0">
              <a:lnSpc>
                <a:spcPts val="1200"/>
              </a:lnSpc>
              <a:spcAft>
                <a:spcPts val="200"/>
              </a:spcAft>
              <a:buNone/>
              <a:defRPr sz="900" spc="-10" baseline="0">
                <a:latin typeface="Lucida Sans Unicode" panose="020B0602030504020204" pitchFamily="34" charset="0"/>
                <a:cs typeface="Lucida Sans Unicode" panose="020B0602030504020204" pitchFamily="34" charset="0"/>
              </a:defRPr>
            </a:lvl2pPr>
          </a:lstStyle>
          <a:p>
            <a:pPr lvl="0"/>
            <a:r>
              <a:rPr lang="en-US" dirty="0"/>
              <a:t>Click to edit Master text styles</a:t>
            </a:r>
          </a:p>
          <a:p>
            <a:pPr lvl="1"/>
            <a:r>
              <a:rPr lang="en-US" dirty="0"/>
              <a:t>Second level</a:t>
            </a:r>
          </a:p>
        </p:txBody>
      </p:sp>
      <p:sp>
        <p:nvSpPr>
          <p:cNvPr id="9" name="Text Placeholder 3">
            <a:extLst>
              <a:ext uri="{FF2B5EF4-FFF2-40B4-BE49-F238E27FC236}">
                <a16:creationId xmlns:a16="http://schemas.microsoft.com/office/drawing/2014/main" id="{493066D8-F5C8-381C-60E0-A7A36966037A}"/>
              </a:ext>
            </a:extLst>
          </p:cNvPr>
          <p:cNvSpPr>
            <a:spLocks noGrp="1"/>
          </p:cNvSpPr>
          <p:nvPr>
            <p:ph type="body" sz="quarter" idx="13" hasCustomPrompt="1"/>
          </p:nvPr>
        </p:nvSpPr>
        <p:spPr>
          <a:xfrm>
            <a:off x="5380037" y="500221"/>
            <a:ext cx="4733925" cy="307815"/>
          </a:xfrm>
          <a:prstGeom prst="rect">
            <a:avLst/>
          </a:prstGeom>
        </p:spPr>
        <p:txBody>
          <a:bodyPr/>
          <a:lstStyle>
            <a:lvl1pPr marL="0" indent="0" algn="r">
              <a:buNone/>
              <a:defRPr sz="1050" spc="-10" baseline="0">
                <a:solidFill>
                  <a:schemeClr val="tx1"/>
                </a:solidFill>
                <a:latin typeface="Lucida Sans Unicode" panose="020B0602030504020204" pitchFamily="34" charset="0"/>
                <a:cs typeface="Lucida Sans Unicode" panose="020B0602030504020204" pitchFamily="34" charset="0"/>
              </a:defRPr>
            </a:lvl1pPr>
          </a:lstStyle>
          <a:p>
            <a:pPr lvl="0"/>
            <a:r>
              <a:rPr lang="en-US" dirty="0"/>
              <a:t>Click to edit document title</a:t>
            </a:r>
            <a:endParaRPr lang="en-GB" dirty="0"/>
          </a:p>
        </p:txBody>
      </p:sp>
      <p:sp>
        <p:nvSpPr>
          <p:cNvPr id="19" name="Picture Placeholder 18">
            <a:extLst>
              <a:ext uri="{FF2B5EF4-FFF2-40B4-BE49-F238E27FC236}">
                <a16:creationId xmlns:a16="http://schemas.microsoft.com/office/drawing/2014/main" id="{63CF5EAA-641C-1E6F-A473-7A5181F8DBE0}"/>
              </a:ext>
            </a:extLst>
          </p:cNvPr>
          <p:cNvSpPr>
            <a:spLocks noGrp="1"/>
          </p:cNvSpPr>
          <p:nvPr>
            <p:ph type="pic" sz="quarter" idx="14" hasCustomPrompt="1"/>
          </p:nvPr>
        </p:nvSpPr>
        <p:spPr>
          <a:xfrm>
            <a:off x="561976" y="2255838"/>
            <a:ext cx="1604962" cy="1163637"/>
          </a:xfrm>
          <a:prstGeom prst="rect">
            <a:avLst/>
          </a:prstGeom>
        </p:spPr>
        <p:txBody>
          <a:bodyPr/>
          <a:lstStyle>
            <a:lvl1pPr marL="0" indent="0">
              <a:buNone/>
              <a:defRPr sz="900"/>
            </a:lvl1pPr>
          </a:lstStyle>
          <a:p>
            <a:r>
              <a:rPr lang="en-GB" dirty="0"/>
              <a:t>images</a:t>
            </a:r>
          </a:p>
        </p:txBody>
      </p:sp>
      <p:sp>
        <p:nvSpPr>
          <p:cNvPr id="24" name="Text Placeholder 23">
            <a:extLst>
              <a:ext uri="{FF2B5EF4-FFF2-40B4-BE49-F238E27FC236}">
                <a16:creationId xmlns:a16="http://schemas.microsoft.com/office/drawing/2014/main" id="{48C09474-C398-6E51-CB50-A64576E9FB18}"/>
              </a:ext>
            </a:extLst>
          </p:cNvPr>
          <p:cNvSpPr>
            <a:spLocks noGrp="1"/>
          </p:cNvSpPr>
          <p:nvPr>
            <p:ph type="body" sz="quarter" idx="16" hasCustomPrompt="1"/>
          </p:nvPr>
        </p:nvSpPr>
        <p:spPr>
          <a:xfrm>
            <a:off x="563550" y="3536950"/>
            <a:ext cx="2049463" cy="161408"/>
          </a:xfrm>
          <a:prstGeom prst="rect">
            <a:avLst/>
          </a:prstGeom>
        </p:spPr>
        <p:txBody>
          <a:bodyPr lIns="0" tIns="0" rIns="0" bIns="0"/>
          <a:lstStyle>
            <a:lvl1pPr marL="0" indent="0">
              <a:lnSpc>
                <a:spcPts val="1320"/>
              </a:lnSpc>
              <a:spcBef>
                <a:spcPts val="100"/>
              </a:spcBef>
              <a:buNone/>
              <a:defRPr sz="1100" b="1" baseline="0">
                <a:solidFill>
                  <a:schemeClr val="tx2"/>
                </a:solidFill>
              </a:defRPr>
            </a:lvl1pPr>
          </a:lstStyle>
          <a:p>
            <a:pPr lvl="0"/>
            <a:r>
              <a:rPr lang="en-US" dirty="0"/>
              <a:t>Name</a:t>
            </a:r>
          </a:p>
          <a:p>
            <a:pPr lvl="0"/>
            <a:endParaRPr lang="en-US" dirty="0"/>
          </a:p>
        </p:txBody>
      </p:sp>
      <p:sp>
        <p:nvSpPr>
          <p:cNvPr id="25" name="Text Placeholder 23">
            <a:extLst>
              <a:ext uri="{FF2B5EF4-FFF2-40B4-BE49-F238E27FC236}">
                <a16:creationId xmlns:a16="http://schemas.microsoft.com/office/drawing/2014/main" id="{B4B54D50-4087-D5C1-4656-5A3284384A28}"/>
              </a:ext>
            </a:extLst>
          </p:cNvPr>
          <p:cNvSpPr>
            <a:spLocks noGrp="1"/>
          </p:cNvSpPr>
          <p:nvPr>
            <p:ph type="body" sz="quarter" idx="17" hasCustomPrompt="1"/>
          </p:nvPr>
        </p:nvSpPr>
        <p:spPr>
          <a:xfrm>
            <a:off x="563550" y="3719991"/>
            <a:ext cx="2049463" cy="166688"/>
          </a:xfrm>
          <a:prstGeom prst="rect">
            <a:avLst/>
          </a:prstGeom>
        </p:spPr>
        <p:txBody>
          <a:bodyPr lIns="0" tIns="0" rIns="0" bIns="0"/>
          <a:lstStyle>
            <a:lvl1pPr marL="0" indent="0">
              <a:lnSpc>
                <a:spcPts val="1320"/>
              </a:lnSpc>
              <a:spcBef>
                <a:spcPts val="100"/>
              </a:spcBef>
              <a:buNone/>
              <a:defRPr sz="1000" b="0" spc="-10" baseline="0">
                <a:solidFill>
                  <a:schemeClr val="bg1">
                    <a:lumMod val="50000"/>
                  </a:schemeClr>
                </a:solidFill>
              </a:defRPr>
            </a:lvl1pPr>
          </a:lstStyle>
          <a:p>
            <a:pPr lvl="0"/>
            <a:r>
              <a:rPr lang="en-US" dirty="0"/>
              <a:t>Title</a:t>
            </a:r>
          </a:p>
          <a:p>
            <a:pPr lvl="0"/>
            <a:endParaRPr lang="en-US" dirty="0"/>
          </a:p>
        </p:txBody>
      </p:sp>
      <p:sp>
        <p:nvSpPr>
          <p:cNvPr id="26" name="Text Placeholder 23">
            <a:extLst>
              <a:ext uri="{FF2B5EF4-FFF2-40B4-BE49-F238E27FC236}">
                <a16:creationId xmlns:a16="http://schemas.microsoft.com/office/drawing/2014/main" id="{2CCB513E-2B24-47CF-59AA-40FB7DACC9CD}"/>
              </a:ext>
            </a:extLst>
          </p:cNvPr>
          <p:cNvSpPr>
            <a:spLocks noGrp="1"/>
          </p:cNvSpPr>
          <p:nvPr>
            <p:ph type="body" sz="quarter" idx="18" hasCustomPrompt="1"/>
          </p:nvPr>
        </p:nvSpPr>
        <p:spPr>
          <a:xfrm>
            <a:off x="563550" y="3908312"/>
            <a:ext cx="2049463" cy="166688"/>
          </a:xfrm>
          <a:prstGeom prst="rect">
            <a:avLst/>
          </a:prstGeom>
        </p:spPr>
        <p:txBody>
          <a:bodyPr lIns="0" tIns="0" rIns="0" bIns="0"/>
          <a:lstStyle>
            <a:lvl1pPr marL="0" indent="0">
              <a:lnSpc>
                <a:spcPts val="1320"/>
              </a:lnSpc>
              <a:spcBef>
                <a:spcPts val="100"/>
              </a:spcBef>
              <a:buNone/>
              <a:defRPr sz="900" b="0" spc="-10" baseline="0">
                <a:solidFill>
                  <a:schemeClr val="bg1">
                    <a:lumMod val="50000"/>
                  </a:schemeClr>
                </a:solidFill>
              </a:defRPr>
            </a:lvl1pPr>
          </a:lstStyle>
          <a:p>
            <a:pPr lvl="0"/>
            <a:r>
              <a:rPr lang="en-US" dirty="0"/>
              <a:t>Number</a:t>
            </a:r>
          </a:p>
        </p:txBody>
      </p:sp>
      <p:sp>
        <p:nvSpPr>
          <p:cNvPr id="27" name="Text Placeholder 23">
            <a:extLst>
              <a:ext uri="{FF2B5EF4-FFF2-40B4-BE49-F238E27FC236}">
                <a16:creationId xmlns:a16="http://schemas.microsoft.com/office/drawing/2014/main" id="{7290AA40-6FCC-FDD9-2786-2EF9DC8BD23E}"/>
              </a:ext>
            </a:extLst>
          </p:cNvPr>
          <p:cNvSpPr>
            <a:spLocks noGrp="1"/>
          </p:cNvSpPr>
          <p:nvPr>
            <p:ph type="body" sz="quarter" idx="19" hasCustomPrompt="1"/>
          </p:nvPr>
        </p:nvSpPr>
        <p:spPr>
          <a:xfrm>
            <a:off x="563550" y="4096633"/>
            <a:ext cx="2049463" cy="166688"/>
          </a:xfrm>
          <a:prstGeom prst="rect">
            <a:avLst/>
          </a:prstGeom>
        </p:spPr>
        <p:txBody>
          <a:bodyPr lIns="0" tIns="0" rIns="0" bIns="0"/>
          <a:lstStyle>
            <a:lvl1pPr marL="0" indent="0">
              <a:lnSpc>
                <a:spcPts val="1320"/>
              </a:lnSpc>
              <a:spcBef>
                <a:spcPts val="100"/>
              </a:spcBef>
              <a:buNone/>
              <a:defRPr sz="900" b="0" u="sng" spc="-10" baseline="0">
                <a:solidFill>
                  <a:schemeClr val="tx2"/>
                </a:solidFill>
              </a:defRPr>
            </a:lvl1pPr>
          </a:lstStyle>
          <a:p>
            <a:pPr lvl="0"/>
            <a:r>
              <a:rPr lang="en-US" dirty="0"/>
              <a:t>Email@weightmans.com</a:t>
            </a:r>
          </a:p>
          <a:p>
            <a:pPr lvl="0"/>
            <a:endParaRPr lang="en-US" dirty="0"/>
          </a:p>
        </p:txBody>
      </p:sp>
    </p:spTree>
    <p:extLst>
      <p:ext uri="{BB962C8B-B14F-4D97-AF65-F5344CB8AC3E}">
        <p14:creationId xmlns:p14="http://schemas.microsoft.com/office/powerpoint/2010/main" val="3721800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6" Type="http://schemas.openxmlformats.org/officeDocument/2006/relationships/image" Target="../media/image1.pn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theme" Target="../theme/theme2.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bg object 16">
            <a:extLst>
              <a:ext uri="{FF2B5EF4-FFF2-40B4-BE49-F238E27FC236}">
                <a16:creationId xmlns:a16="http://schemas.microsoft.com/office/drawing/2014/main" id="{DD1CAF65-63F8-9FB5-0504-4A18F2B943A2}"/>
              </a:ext>
            </a:extLst>
          </p:cNvPr>
          <p:cNvSpPr/>
          <p:nvPr userDrawn="1"/>
        </p:nvSpPr>
        <p:spPr>
          <a:xfrm>
            <a:off x="-14288" y="-1588"/>
            <a:ext cx="10706101" cy="7557135"/>
          </a:xfrm>
          <a:custGeom>
            <a:avLst/>
            <a:gdLst/>
            <a:ahLst/>
            <a:cxnLst/>
            <a:rect l="l" t="t" r="r" b="b"/>
            <a:pathLst>
              <a:path w="10692130" h="7560309">
                <a:moveTo>
                  <a:pt x="10692003" y="0"/>
                </a:moveTo>
                <a:lnTo>
                  <a:pt x="0" y="0"/>
                </a:lnTo>
                <a:lnTo>
                  <a:pt x="0" y="7559992"/>
                </a:lnTo>
                <a:lnTo>
                  <a:pt x="10692003" y="7559992"/>
                </a:lnTo>
                <a:lnTo>
                  <a:pt x="10692003" y="0"/>
                </a:lnTo>
                <a:close/>
              </a:path>
            </a:pathLst>
          </a:custGeom>
          <a:solidFill>
            <a:srgbClr val="FAFAF7"/>
          </a:solidFill>
        </p:spPr>
        <p:txBody>
          <a:bodyPr wrap="square" lIns="0" tIns="0" rIns="0" bIns="0" rtlCol="0"/>
          <a:lstStyle/>
          <a:p>
            <a:endParaRPr dirty="0"/>
          </a:p>
        </p:txBody>
      </p:sp>
      <p:sp>
        <p:nvSpPr>
          <p:cNvPr id="7" name="Holder 2">
            <a:extLst>
              <a:ext uri="{FF2B5EF4-FFF2-40B4-BE49-F238E27FC236}">
                <a16:creationId xmlns:a16="http://schemas.microsoft.com/office/drawing/2014/main" id="{C41BE61C-576C-7568-94A7-DAD9C86133EF}"/>
              </a:ext>
            </a:extLst>
          </p:cNvPr>
          <p:cNvSpPr>
            <a:spLocks noGrp="1"/>
          </p:cNvSpPr>
          <p:nvPr>
            <p:ph type="title"/>
          </p:nvPr>
        </p:nvSpPr>
        <p:spPr>
          <a:xfrm>
            <a:off x="563218" y="1417637"/>
            <a:ext cx="6599845" cy="498213"/>
          </a:xfrm>
          <a:prstGeom prst="rect">
            <a:avLst/>
          </a:prstGeom>
        </p:spPr>
        <p:txBody>
          <a:bodyPr wrap="square" lIns="0" tIns="0" rIns="0" bIns="0">
            <a:spAutoFit/>
          </a:bodyPr>
          <a:lstStyle>
            <a:lvl1pPr>
              <a:defRPr sz="3500" b="0" i="0">
                <a:solidFill>
                  <a:srgbClr val="004F59"/>
                </a:solidFill>
                <a:latin typeface="Lucida Sans Unicode"/>
                <a:cs typeface="Lucida Sans Unicode"/>
              </a:defRPr>
            </a:lvl1pPr>
          </a:lstStyle>
          <a:p>
            <a:r>
              <a:rPr lang="en-GB" b="1" dirty="0"/>
              <a:t>Click here to add title</a:t>
            </a:r>
            <a:endParaRPr dirty="0"/>
          </a:p>
        </p:txBody>
      </p:sp>
      <p:sp>
        <p:nvSpPr>
          <p:cNvPr id="8" name="Text Placeholder 11">
            <a:extLst>
              <a:ext uri="{FF2B5EF4-FFF2-40B4-BE49-F238E27FC236}">
                <a16:creationId xmlns:a16="http://schemas.microsoft.com/office/drawing/2014/main" id="{BFEE3D77-0800-42F2-DD7A-4B9257B88C7B}"/>
              </a:ext>
            </a:extLst>
          </p:cNvPr>
          <p:cNvSpPr txBox="1">
            <a:spLocks/>
          </p:cNvSpPr>
          <p:nvPr userDrawn="1"/>
        </p:nvSpPr>
        <p:spPr>
          <a:xfrm>
            <a:off x="558719" y="6982070"/>
            <a:ext cx="1583309" cy="180899"/>
          </a:xfrm>
          <a:prstGeom prst="rect">
            <a:avLst/>
          </a:prstGeom>
        </p:spPr>
        <p:txBody>
          <a:bodyPr lIns="0" tIns="0"/>
          <a:lstStyle>
            <a:lvl1pPr marL="0" algn="l">
              <a:lnSpc>
                <a:spcPts val="1300"/>
              </a:lnSpc>
              <a:spcBef>
                <a:spcPts val="0"/>
              </a:spcBef>
              <a:defRPr sz="1300">
                <a:solidFill>
                  <a:srgbClr val="004F59"/>
                </a:solidFill>
                <a:latin typeface="Lucida Sans Unicode" panose="020B0602030504020204" pitchFamily="34" charset="0"/>
                <a:ea typeface="+mn-ea"/>
                <a:cs typeface="Lucida Sans Unicode" panose="020B0602030504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1052" dirty="0"/>
              <a:t>weightmans.com</a:t>
            </a:r>
            <a:endParaRPr lang="en-GB" sz="1052" dirty="0"/>
          </a:p>
        </p:txBody>
      </p:sp>
      <p:sp>
        <p:nvSpPr>
          <p:cNvPr id="9" name="Text Placeholder 8">
            <a:extLst>
              <a:ext uri="{FF2B5EF4-FFF2-40B4-BE49-F238E27FC236}">
                <a16:creationId xmlns:a16="http://schemas.microsoft.com/office/drawing/2014/main" id="{35C895EB-F2B9-A210-38CD-52789EE286BD}"/>
              </a:ext>
            </a:extLst>
          </p:cNvPr>
          <p:cNvSpPr txBox="1">
            <a:spLocks/>
          </p:cNvSpPr>
          <p:nvPr userDrawn="1"/>
        </p:nvSpPr>
        <p:spPr>
          <a:xfrm>
            <a:off x="8107959" y="6982070"/>
            <a:ext cx="2020376" cy="199138"/>
          </a:xfrm>
          <a:prstGeom prst="rect">
            <a:avLst/>
          </a:prstGeom>
        </p:spPr>
        <p:txBody>
          <a:bodyPr lIns="63618" tIns="0" rIns="79522"/>
          <a:lstStyle>
            <a:lvl1pPr marL="0">
              <a:defRPr sz="1300">
                <a:solidFill>
                  <a:srgbClr val="004F59"/>
                </a:solidFill>
                <a:latin typeface="Lucida Sans Unicode" panose="020B0602030504020204" pitchFamily="34" charset="0"/>
                <a:ea typeface="+mn-ea"/>
                <a:cs typeface="Lucida Sans Unicode" panose="020B0602030504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r"/>
            <a:r>
              <a:rPr lang="en-GB" sz="1052" dirty="0"/>
              <a:t>© Weightmans LLP</a:t>
            </a:r>
          </a:p>
        </p:txBody>
      </p:sp>
      <p:sp>
        <p:nvSpPr>
          <p:cNvPr id="10" name="TextBox 9">
            <a:extLst>
              <a:ext uri="{FF2B5EF4-FFF2-40B4-BE49-F238E27FC236}">
                <a16:creationId xmlns:a16="http://schemas.microsoft.com/office/drawing/2014/main" id="{1A26BED3-B6A5-A427-CEDC-2FF97DDBE503}"/>
              </a:ext>
            </a:extLst>
          </p:cNvPr>
          <p:cNvSpPr txBox="1"/>
          <p:nvPr userDrawn="1"/>
        </p:nvSpPr>
        <p:spPr>
          <a:xfrm>
            <a:off x="2286741" y="7018359"/>
            <a:ext cx="395266" cy="143886"/>
          </a:xfrm>
          <a:prstGeom prst="rect">
            <a:avLst/>
          </a:prstGeom>
          <a:noFill/>
        </p:spPr>
        <p:txBody>
          <a:bodyPr wrap="square" lIns="0" tIns="0" rIns="0" bIns="0" rtlCol="0">
            <a:spAutoFit/>
          </a:bodyPr>
          <a:lstStyle/>
          <a:p>
            <a:fld id="{0321A59A-36AE-489E-9FD7-FE2BE64AFD91}" type="slidenum">
              <a:rPr lang="en-GB" sz="935" smtClean="0">
                <a:solidFill>
                  <a:srgbClr val="004F59"/>
                </a:solidFill>
                <a:latin typeface="Lucida Sans Unicode" panose="020B0602030504020204" pitchFamily="34" charset="0"/>
                <a:cs typeface="Lucida Sans Unicode" panose="020B0602030504020204" pitchFamily="34" charset="0"/>
              </a:rPr>
              <a:t>‹#›</a:t>
            </a:fld>
            <a:endParaRPr lang="en-GB" sz="935" dirty="0">
              <a:solidFill>
                <a:srgbClr val="004F59"/>
              </a:solidFill>
              <a:latin typeface="Lucida Sans Unicode" panose="020B0602030504020204" pitchFamily="34" charset="0"/>
              <a:cs typeface="Lucida Sans Unicode" panose="020B0602030504020204" pitchFamily="34" charset="0"/>
            </a:endParaRPr>
          </a:p>
        </p:txBody>
      </p:sp>
      <p:pic>
        <p:nvPicPr>
          <p:cNvPr id="11" name="Picture 10" descr="A blue and white logo&#10;&#10;Description automatically generated">
            <a:extLst>
              <a:ext uri="{FF2B5EF4-FFF2-40B4-BE49-F238E27FC236}">
                <a16:creationId xmlns:a16="http://schemas.microsoft.com/office/drawing/2014/main" id="{00DF706D-CE2A-5191-E03B-50AB9BF6412A}"/>
              </a:ext>
            </a:extLst>
          </p:cNvPr>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a:xfrm>
            <a:off x="558719" y="433433"/>
            <a:ext cx="1081639" cy="463708"/>
          </a:xfrm>
          <a:prstGeom prst="rect">
            <a:avLst/>
          </a:prstGeom>
        </p:spPr>
      </p:pic>
    </p:spTree>
    <p:extLst>
      <p:ext uri="{BB962C8B-B14F-4D97-AF65-F5344CB8AC3E}">
        <p14:creationId xmlns:p14="http://schemas.microsoft.com/office/powerpoint/2010/main" val="1598006516"/>
      </p:ext>
    </p:extLst>
  </p:cSld>
  <p:clrMap bg1="lt1" tx1="dk1" bg2="lt2" tx2="dk2" accent1="accent1" accent2="accent2" accent3="accent3" accent4="accent4" accent5="accent5" accent6="accent6" hlink="hlink" folHlink="folHlink"/>
  <p:sldLayoutIdLst>
    <p:sldLayoutId id="2147483694" r:id="rId1"/>
    <p:sldLayoutId id="2147483717" r:id="rId2"/>
    <p:sldLayoutId id="2147483704" r:id="rId3"/>
    <p:sldLayoutId id="2147483708" r:id="rId4"/>
    <p:sldLayoutId id="2147483688" r:id="rId5"/>
    <p:sldLayoutId id="2147483690" r:id="rId6"/>
    <p:sldLayoutId id="2147483713" r:id="rId7"/>
    <p:sldLayoutId id="2147483700" r:id="rId8"/>
    <p:sldLayoutId id="2147483696" r:id="rId9"/>
    <p:sldLayoutId id="2147483705" r:id="rId10"/>
    <p:sldLayoutId id="2147483698" r:id="rId11"/>
    <p:sldLayoutId id="2147483699" r:id="rId12"/>
    <p:sldLayoutId id="2147483716" r:id="rId13"/>
    <p:sldLayoutId id="2147483692" r:id="rId14"/>
    <p:sldLayoutId id="2147483693" r:id="rId15"/>
    <p:sldLayoutId id="2147483707" r:id="rId16"/>
    <p:sldLayoutId id="2147483691" r:id="rId17"/>
    <p:sldLayoutId id="2147483687" r:id="rId18"/>
    <p:sldLayoutId id="2147483686" r:id="rId19"/>
    <p:sldLayoutId id="2147483711" r:id="rId20"/>
    <p:sldLayoutId id="2147483695" r:id="rId21"/>
    <p:sldLayoutId id="2147483709" r:id="rId22"/>
    <p:sldLayoutId id="2147483702" r:id="rId23"/>
    <p:sldLayoutId id="2147483703" r:id="rId24"/>
    <p:sldLayoutId id="2147483701" r:id="rId25"/>
    <p:sldLayoutId id="2147483714" r:id="rId26"/>
  </p:sldLayoutIdLst>
  <p:txStyles>
    <p:titleStyle>
      <a:lvl1pPr algn="l" defTabSz="914400" rtl="0" eaLnBrk="1" latinLnBrk="0" hangingPunct="1">
        <a:lnSpc>
          <a:spcPct val="90000"/>
        </a:lnSpc>
        <a:spcBef>
          <a:spcPct val="0"/>
        </a:spcBef>
        <a:buNone/>
        <a:defRPr sz="3600" b="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93" userDrawn="1">
          <p15:clr>
            <a:srgbClr val="F26B43"/>
          </p15:clr>
        </p15:guide>
        <p15:guide id="2" pos="6379" userDrawn="1">
          <p15:clr>
            <a:srgbClr val="F26B43"/>
          </p15:clr>
        </p15:guide>
        <p15:guide id="3" pos="348" userDrawn="1">
          <p15:clr>
            <a:srgbClr val="F26B43"/>
          </p15:clr>
        </p15:guide>
        <p15:guide id="4" pos="792" userDrawn="1">
          <p15:clr>
            <a:srgbClr val="F26B43"/>
          </p15:clr>
        </p15:guide>
        <p15:guide id="5" orient="horz" pos="4397" userDrawn="1">
          <p15:clr>
            <a:srgbClr val="F26B43"/>
          </p15:clr>
        </p15:guide>
        <p15:guide id="6" pos="858" userDrawn="1">
          <p15:clr>
            <a:srgbClr val="F26B43"/>
          </p15:clr>
        </p15:guide>
        <p15:guide id="7" pos="1299" userDrawn="1">
          <p15:clr>
            <a:srgbClr val="F26B43"/>
          </p15:clr>
        </p15:guide>
        <p15:guide id="8" pos="1365" userDrawn="1">
          <p15:clr>
            <a:srgbClr val="F26B43"/>
          </p15:clr>
        </p15:guide>
        <p15:guide id="9" pos="1808" userDrawn="1">
          <p15:clr>
            <a:srgbClr val="F26B43"/>
          </p15:clr>
        </p15:guide>
        <p15:guide id="10" pos="1875" userDrawn="1">
          <p15:clr>
            <a:srgbClr val="F26B43"/>
          </p15:clr>
        </p15:guide>
        <p15:guide id="11" pos="2316" userDrawn="1">
          <p15:clr>
            <a:srgbClr val="F26B43"/>
          </p15:clr>
        </p15:guide>
        <p15:guide id="12" pos="2381" userDrawn="1">
          <p15:clr>
            <a:srgbClr val="F26B43"/>
          </p15:clr>
        </p15:guide>
        <p15:guide id="13" pos="2822" userDrawn="1">
          <p15:clr>
            <a:srgbClr val="F26B43"/>
          </p15:clr>
        </p15:guide>
        <p15:guide id="14" pos="2889" userDrawn="1">
          <p15:clr>
            <a:srgbClr val="F26B43"/>
          </p15:clr>
        </p15:guide>
        <p15:guide id="15" pos="5934" userDrawn="1">
          <p15:clr>
            <a:srgbClr val="F26B43"/>
          </p15:clr>
        </p15:guide>
        <p15:guide id="16" pos="5864" userDrawn="1">
          <p15:clr>
            <a:srgbClr val="F26B43"/>
          </p15:clr>
        </p15:guide>
        <p15:guide id="17" pos="3332" userDrawn="1">
          <p15:clr>
            <a:srgbClr val="F26B43"/>
          </p15:clr>
        </p15:guide>
        <p15:guide id="18" pos="5425" userDrawn="1">
          <p15:clr>
            <a:srgbClr val="F26B43"/>
          </p15:clr>
        </p15:guide>
        <p15:guide id="19" pos="3394" userDrawn="1">
          <p15:clr>
            <a:srgbClr val="F26B43"/>
          </p15:clr>
        </p15:guide>
        <p15:guide id="20" pos="5363" userDrawn="1">
          <p15:clr>
            <a:srgbClr val="F26B43"/>
          </p15:clr>
        </p15:guide>
        <p15:guide id="21" pos="4916" userDrawn="1">
          <p15:clr>
            <a:srgbClr val="F26B43"/>
          </p15:clr>
        </p15:guide>
        <p15:guide id="22" pos="4854" userDrawn="1">
          <p15:clr>
            <a:srgbClr val="F26B43"/>
          </p15:clr>
        </p15:guide>
        <p15:guide id="23" pos="4412" userDrawn="1">
          <p15:clr>
            <a:srgbClr val="F26B43"/>
          </p15:clr>
        </p15:guide>
        <p15:guide id="24" pos="4345" userDrawn="1">
          <p15:clr>
            <a:srgbClr val="F26B43"/>
          </p15:clr>
        </p15:guide>
        <p15:guide id="25" pos="3901" userDrawn="1">
          <p15:clr>
            <a:srgbClr val="F26B43"/>
          </p15:clr>
        </p15:guide>
        <p15:guide id="26" pos="3839" userDrawn="1">
          <p15:clr>
            <a:srgbClr val="F26B43"/>
          </p15:clr>
        </p15:guide>
        <p15:guide id="27" orient="horz" pos="317" userDrawn="1">
          <p15:clr>
            <a:srgbClr val="F26B43"/>
          </p15:clr>
        </p15:guide>
        <p15:guide id="28" orient="horz" pos="1421" userDrawn="1">
          <p15:clr>
            <a:srgbClr val="F26B43"/>
          </p15:clr>
        </p15:guide>
        <p15:guide id="29" orient="horz" pos="4253" userDrawn="1">
          <p15:clr>
            <a:srgbClr val="F26B43"/>
          </p15:clr>
        </p15:guide>
        <p15:guide id="30" pos="336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AFAF7"/>
        </a:solidFill>
        <a:effectLst/>
      </p:bgPr>
    </p:bg>
    <p:spTree>
      <p:nvGrpSpPr>
        <p:cNvPr id="1" name=""/>
        <p:cNvGrpSpPr/>
        <p:nvPr/>
      </p:nvGrpSpPr>
      <p:grpSpPr>
        <a:xfrm>
          <a:off x="0" y="0"/>
          <a:ext cx="0" cy="0"/>
          <a:chOff x="0" y="0"/>
          <a:chExt cx="0" cy="0"/>
        </a:xfrm>
      </p:grpSpPr>
      <p:sp>
        <p:nvSpPr>
          <p:cNvPr id="11" name="Text Placeholder 11">
            <a:extLst>
              <a:ext uri="{FF2B5EF4-FFF2-40B4-BE49-F238E27FC236}">
                <a16:creationId xmlns:a16="http://schemas.microsoft.com/office/drawing/2014/main" id="{F539E912-B374-F215-7ABF-BC2B61B2A2F8}"/>
              </a:ext>
            </a:extLst>
          </p:cNvPr>
          <p:cNvSpPr txBox="1">
            <a:spLocks/>
          </p:cNvSpPr>
          <p:nvPr userDrawn="1"/>
        </p:nvSpPr>
        <p:spPr>
          <a:xfrm>
            <a:off x="558719" y="6982070"/>
            <a:ext cx="1583309" cy="180899"/>
          </a:xfrm>
          <a:prstGeom prst="rect">
            <a:avLst/>
          </a:prstGeom>
        </p:spPr>
        <p:txBody>
          <a:bodyPr lIns="0" tIns="0"/>
          <a:lstStyle>
            <a:lvl1pPr marL="0" algn="l">
              <a:lnSpc>
                <a:spcPts val="1300"/>
              </a:lnSpc>
              <a:spcBef>
                <a:spcPts val="0"/>
              </a:spcBef>
              <a:defRPr sz="1300">
                <a:solidFill>
                  <a:srgbClr val="004F59"/>
                </a:solidFill>
                <a:latin typeface="Lucida Sans Unicode" panose="020B0602030504020204" pitchFamily="34" charset="0"/>
                <a:ea typeface="+mn-ea"/>
                <a:cs typeface="Lucida Sans Unicode" panose="020B0602030504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1148" dirty="0">
                <a:solidFill>
                  <a:schemeClr val="bg1"/>
                </a:solidFill>
              </a:rPr>
              <a:t>weightmans.com</a:t>
            </a:r>
            <a:endParaRPr lang="en-GB" sz="1148" dirty="0">
              <a:solidFill>
                <a:schemeClr val="bg1"/>
              </a:solidFill>
            </a:endParaRPr>
          </a:p>
        </p:txBody>
      </p:sp>
      <p:sp>
        <p:nvSpPr>
          <p:cNvPr id="12" name="Text Placeholder 8">
            <a:extLst>
              <a:ext uri="{FF2B5EF4-FFF2-40B4-BE49-F238E27FC236}">
                <a16:creationId xmlns:a16="http://schemas.microsoft.com/office/drawing/2014/main" id="{0D557F89-FDFF-A265-FDCD-DB528226A7D0}"/>
              </a:ext>
            </a:extLst>
          </p:cNvPr>
          <p:cNvSpPr txBox="1">
            <a:spLocks/>
          </p:cNvSpPr>
          <p:nvPr userDrawn="1"/>
        </p:nvSpPr>
        <p:spPr>
          <a:xfrm>
            <a:off x="8441793" y="6982070"/>
            <a:ext cx="1686543" cy="193206"/>
          </a:xfrm>
          <a:prstGeom prst="rect">
            <a:avLst/>
          </a:prstGeom>
        </p:spPr>
        <p:txBody>
          <a:bodyPr lIns="63618" tIns="0" rIns="79522"/>
          <a:lstStyle>
            <a:lvl1pPr marL="0">
              <a:defRPr sz="1300">
                <a:solidFill>
                  <a:srgbClr val="004F59"/>
                </a:solidFill>
                <a:latin typeface="Lucida Sans Unicode" panose="020B0602030504020204" pitchFamily="34" charset="0"/>
                <a:ea typeface="+mn-ea"/>
                <a:cs typeface="Lucida Sans Unicode" panose="020B0602030504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r"/>
            <a:r>
              <a:rPr lang="en-GB" sz="1148" dirty="0">
                <a:solidFill>
                  <a:schemeClr val="bg1"/>
                </a:solidFill>
              </a:rPr>
              <a:t>© weightmans LLP</a:t>
            </a:r>
          </a:p>
        </p:txBody>
      </p:sp>
      <p:sp>
        <p:nvSpPr>
          <p:cNvPr id="4" name="Holder 2">
            <a:extLst>
              <a:ext uri="{FF2B5EF4-FFF2-40B4-BE49-F238E27FC236}">
                <a16:creationId xmlns:a16="http://schemas.microsoft.com/office/drawing/2014/main" id="{6B4A74F1-D4EE-6EAF-A5F8-870114706352}"/>
              </a:ext>
            </a:extLst>
          </p:cNvPr>
          <p:cNvSpPr txBox="1">
            <a:spLocks/>
          </p:cNvSpPr>
          <p:nvPr userDrawn="1"/>
        </p:nvSpPr>
        <p:spPr>
          <a:xfrm>
            <a:off x="563218" y="1461539"/>
            <a:ext cx="6599845" cy="538417"/>
          </a:xfrm>
          <a:prstGeom prst="rect">
            <a:avLst/>
          </a:prstGeom>
        </p:spPr>
        <p:txBody>
          <a:bodyPr lIns="0" tIns="0" rIns="0" bIns="0"/>
          <a:lstStyle>
            <a:lvl1pPr algn="l" defTabSz="691012" rtl="0" eaLnBrk="1" latinLnBrk="0" hangingPunct="1">
              <a:lnSpc>
                <a:spcPct val="90000"/>
              </a:lnSpc>
              <a:spcBef>
                <a:spcPct val="0"/>
              </a:spcBef>
              <a:buNone/>
              <a:defRPr sz="2645" b="1" i="0" kern="1200">
                <a:solidFill>
                  <a:srgbClr val="004F59"/>
                </a:solidFill>
                <a:latin typeface="Lucida Sans Unicode"/>
                <a:ea typeface="+mj-ea"/>
                <a:cs typeface="Lucida Sans Unicode"/>
              </a:defRPr>
            </a:lvl1pPr>
          </a:lstStyle>
          <a:p>
            <a:r>
              <a:rPr lang="en-GB" sz="3093" dirty="0"/>
              <a:t>Click to edit Master title style</a:t>
            </a:r>
          </a:p>
        </p:txBody>
      </p:sp>
      <p:pic>
        <p:nvPicPr>
          <p:cNvPr id="18" name="Picture 17" descr="A blue and white logo&#10;&#10;Description automatically generated">
            <a:extLst>
              <a:ext uri="{FF2B5EF4-FFF2-40B4-BE49-F238E27FC236}">
                <a16:creationId xmlns:a16="http://schemas.microsoft.com/office/drawing/2014/main" id="{D593E6E4-88DD-0629-08A9-ABFA0C56008D}"/>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558719" y="433433"/>
            <a:ext cx="1081639" cy="463708"/>
          </a:xfrm>
          <a:prstGeom prst="rect">
            <a:avLst/>
          </a:prstGeom>
        </p:spPr>
      </p:pic>
    </p:spTree>
    <p:extLst>
      <p:ext uri="{BB962C8B-B14F-4D97-AF65-F5344CB8AC3E}">
        <p14:creationId xmlns:p14="http://schemas.microsoft.com/office/powerpoint/2010/main" val="3827516448"/>
      </p:ext>
    </p:extLst>
  </p:cSld>
  <p:clrMap bg1="lt1" tx1="dk1" bg2="lt2" tx2="dk2" accent1="accent1" accent2="accent2" accent3="accent3" accent4="accent4" accent5="accent5" accent6="accent6" hlink="hlink" folHlink="folHlink"/>
  <p:sldLayoutIdLst>
    <p:sldLayoutId id="2147483678" r:id="rId1"/>
    <p:sldLayoutId id="2147483680" r:id="rId2"/>
    <p:sldLayoutId id="2147483679" r:id="rId3"/>
    <p:sldLayoutId id="2147483684" r:id="rId4"/>
    <p:sldLayoutId id="2147483672" r:id="rId5"/>
    <p:sldLayoutId id="2147483683" r:id="rId6"/>
    <p:sldLayoutId id="2147483715" r:id="rId7"/>
    <p:sldLayoutId id="2147483710" r:id="rId8"/>
    <p:sldLayoutId id="2147483706" r:id="rId9"/>
    <p:sldLayoutId id="2147483668" r:id="rId10"/>
    <p:sldLayoutId id="2147483682" r:id="rId11"/>
    <p:sldLayoutId id="2147483669" r:id="rId12"/>
    <p:sldLayoutId id="2147483712" r:id="rId13"/>
    <p:sldLayoutId id="2147483671" r:id="rId14"/>
  </p:sldLayoutIdLst>
  <p:txStyles>
    <p:titleStyle>
      <a:lvl1pPr algn="l" defTabSz="808000" rtl="0" eaLnBrk="1" latinLnBrk="0" hangingPunct="1">
        <a:lnSpc>
          <a:spcPct val="90000"/>
        </a:lnSpc>
        <a:spcBef>
          <a:spcPct val="0"/>
        </a:spcBef>
        <a:buNone/>
        <a:defRPr sz="3888" kern="1200">
          <a:solidFill>
            <a:schemeClr val="tx1"/>
          </a:solidFill>
          <a:latin typeface="+mj-lt"/>
          <a:ea typeface="+mj-ea"/>
          <a:cs typeface="+mj-cs"/>
        </a:defRPr>
      </a:lvl1pPr>
    </p:titleStyle>
    <p:bodyStyle>
      <a:lvl1pPr marL="202000" indent="-202000" algn="l" defTabSz="808000" rtl="0" eaLnBrk="1" latinLnBrk="0" hangingPunct="1">
        <a:lnSpc>
          <a:spcPct val="90000"/>
        </a:lnSpc>
        <a:spcBef>
          <a:spcPts val="884"/>
        </a:spcBef>
        <a:buFont typeface="Arial" panose="020B0604020202020204" pitchFamily="34" charset="0"/>
        <a:buChar char="•"/>
        <a:defRPr sz="2474" kern="1200">
          <a:solidFill>
            <a:schemeClr val="tx1"/>
          </a:solidFill>
          <a:latin typeface="+mn-lt"/>
          <a:ea typeface="+mn-ea"/>
          <a:cs typeface="+mn-cs"/>
        </a:defRPr>
      </a:lvl1pPr>
      <a:lvl2pPr marL="606000" indent="-202000" algn="l" defTabSz="808000" rtl="0" eaLnBrk="1" latinLnBrk="0" hangingPunct="1">
        <a:lnSpc>
          <a:spcPct val="90000"/>
        </a:lnSpc>
        <a:spcBef>
          <a:spcPts val="442"/>
        </a:spcBef>
        <a:buFont typeface="Arial" panose="020B0604020202020204" pitchFamily="34" charset="0"/>
        <a:buChar char="•"/>
        <a:defRPr sz="2121" kern="1200">
          <a:solidFill>
            <a:schemeClr val="tx1"/>
          </a:solidFill>
          <a:latin typeface="+mn-lt"/>
          <a:ea typeface="+mn-ea"/>
          <a:cs typeface="+mn-cs"/>
        </a:defRPr>
      </a:lvl2pPr>
      <a:lvl3pPr marL="1010000" indent="-202000" algn="l" defTabSz="808000" rtl="0" eaLnBrk="1" latinLnBrk="0" hangingPunct="1">
        <a:lnSpc>
          <a:spcPct val="90000"/>
        </a:lnSpc>
        <a:spcBef>
          <a:spcPts val="442"/>
        </a:spcBef>
        <a:buFont typeface="Arial" panose="020B0604020202020204" pitchFamily="34" charset="0"/>
        <a:buChar char="•"/>
        <a:defRPr sz="1767" kern="1200">
          <a:solidFill>
            <a:schemeClr val="tx1"/>
          </a:solidFill>
          <a:latin typeface="+mn-lt"/>
          <a:ea typeface="+mn-ea"/>
          <a:cs typeface="+mn-cs"/>
        </a:defRPr>
      </a:lvl3pPr>
      <a:lvl4pPr marL="1414001" indent="-202000" algn="l" defTabSz="808000" rtl="0" eaLnBrk="1" latinLnBrk="0" hangingPunct="1">
        <a:lnSpc>
          <a:spcPct val="90000"/>
        </a:lnSpc>
        <a:spcBef>
          <a:spcPts val="442"/>
        </a:spcBef>
        <a:buFont typeface="Arial" panose="020B0604020202020204" pitchFamily="34" charset="0"/>
        <a:buChar char="•"/>
        <a:defRPr sz="1590" kern="1200">
          <a:solidFill>
            <a:schemeClr val="tx1"/>
          </a:solidFill>
          <a:latin typeface="+mn-lt"/>
          <a:ea typeface="+mn-ea"/>
          <a:cs typeface="+mn-cs"/>
        </a:defRPr>
      </a:lvl4pPr>
      <a:lvl5pPr marL="1818001" indent="-202000" algn="l" defTabSz="808000" rtl="0" eaLnBrk="1" latinLnBrk="0" hangingPunct="1">
        <a:lnSpc>
          <a:spcPct val="90000"/>
        </a:lnSpc>
        <a:spcBef>
          <a:spcPts val="442"/>
        </a:spcBef>
        <a:buFont typeface="Arial" panose="020B0604020202020204" pitchFamily="34" charset="0"/>
        <a:buChar char="•"/>
        <a:defRPr sz="1590" kern="1200">
          <a:solidFill>
            <a:schemeClr val="tx1"/>
          </a:solidFill>
          <a:latin typeface="+mn-lt"/>
          <a:ea typeface="+mn-ea"/>
          <a:cs typeface="+mn-cs"/>
        </a:defRPr>
      </a:lvl5pPr>
      <a:lvl6pPr marL="2222001" indent="-202000" algn="l" defTabSz="808000" rtl="0" eaLnBrk="1" latinLnBrk="0" hangingPunct="1">
        <a:lnSpc>
          <a:spcPct val="90000"/>
        </a:lnSpc>
        <a:spcBef>
          <a:spcPts val="442"/>
        </a:spcBef>
        <a:buFont typeface="Arial" panose="020B0604020202020204" pitchFamily="34" charset="0"/>
        <a:buChar char="•"/>
        <a:defRPr sz="1590" kern="1200">
          <a:solidFill>
            <a:schemeClr val="tx1"/>
          </a:solidFill>
          <a:latin typeface="+mn-lt"/>
          <a:ea typeface="+mn-ea"/>
          <a:cs typeface="+mn-cs"/>
        </a:defRPr>
      </a:lvl6pPr>
      <a:lvl7pPr marL="2626001" indent="-202000" algn="l" defTabSz="808000" rtl="0" eaLnBrk="1" latinLnBrk="0" hangingPunct="1">
        <a:lnSpc>
          <a:spcPct val="90000"/>
        </a:lnSpc>
        <a:spcBef>
          <a:spcPts val="442"/>
        </a:spcBef>
        <a:buFont typeface="Arial" panose="020B0604020202020204" pitchFamily="34" charset="0"/>
        <a:buChar char="•"/>
        <a:defRPr sz="1590" kern="1200">
          <a:solidFill>
            <a:schemeClr val="tx1"/>
          </a:solidFill>
          <a:latin typeface="+mn-lt"/>
          <a:ea typeface="+mn-ea"/>
          <a:cs typeface="+mn-cs"/>
        </a:defRPr>
      </a:lvl7pPr>
      <a:lvl8pPr marL="3030001" indent="-202000" algn="l" defTabSz="808000" rtl="0" eaLnBrk="1" latinLnBrk="0" hangingPunct="1">
        <a:lnSpc>
          <a:spcPct val="90000"/>
        </a:lnSpc>
        <a:spcBef>
          <a:spcPts val="442"/>
        </a:spcBef>
        <a:buFont typeface="Arial" panose="020B0604020202020204" pitchFamily="34" charset="0"/>
        <a:buChar char="•"/>
        <a:defRPr sz="1590" kern="1200">
          <a:solidFill>
            <a:schemeClr val="tx1"/>
          </a:solidFill>
          <a:latin typeface="+mn-lt"/>
          <a:ea typeface="+mn-ea"/>
          <a:cs typeface="+mn-cs"/>
        </a:defRPr>
      </a:lvl8pPr>
      <a:lvl9pPr marL="3434001" indent="-202000" algn="l" defTabSz="808000" rtl="0" eaLnBrk="1" latinLnBrk="0" hangingPunct="1">
        <a:lnSpc>
          <a:spcPct val="90000"/>
        </a:lnSpc>
        <a:spcBef>
          <a:spcPts val="442"/>
        </a:spcBef>
        <a:buFont typeface="Arial" panose="020B0604020202020204" pitchFamily="34" charset="0"/>
        <a:buChar char="•"/>
        <a:defRPr sz="1590" kern="1200">
          <a:solidFill>
            <a:schemeClr val="tx1"/>
          </a:solidFill>
          <a:latin typeface="+mn-lt"/>
          <a:ea typeface="+mn-ea"/>
          <a:cs typeface="+mn-cs"/>
        </a:defRPr>
      </a:lvl9pPr>
    </p:bodyStyle>
    <p:otherStyle>
      <a:defPPr>
        <a:defRPr lang="en-US"/>
      </a:defPPr>
      <a:lvl1pPr marL="0" algn="l" defTabSz="808000" rtl="0" eaLnBrk="1" latinLnBrk="0" hangingPunct="1">
        <a:defRPr sz="1590" kern="1200">
          <a:solidFill>
            <a:schemeClr val="tx1"/>
          </a:solidFill>
          <a:latin typeface="+mn-lt"/>
          <a:ea typeface="+mn-ea"/>
          <a:cs typeface="+mn-cs"/>
        </a:defRPr>
      </a:lvl1pPr>
      <a:lvl2pPr marL="404000" algn="l" defTabSz="808000" rtl="0" eaLnBrk="1" latinLnBrk="0" hangingPunct="1">
        <a:defRPr sz="1590" kern="1200">
          <a:solidFill>
            <a:schemeClr val="tx1"/>
          </a:solidFill>
          <a:latin typeface="+mn-lt"/>
          <a:ea typeface="+mn-ea"/>
          <a:cs typeface="+mn-cs"/>
        </a:defRPr>
      </a:lvl2pPr>
      <a:lvl3pPr marL="808000" algn="l" defTabSz="808000" rtl="0" eaLnBrk="1" latinLnBrk="0" hangingPunct="1">
        <a:defRPr sz="1590" kern="1200">
          <a:solidFill>
            <a:schemeClr val="tx1"/>
          </a:solidFill>
          <a:latin typeface="+mn-lt"/>
          <a:ea typeface="+mn-ea"/>
          <a:cs typeface="+mn-cs"/>
        </a:defRPr>
      </a:lvl3pPr>
      <a:lvl4pPr marL="1212000" algn="l" defTabSz="808000" rtl="0" eaLnBrk="1" latinLnBrk="0" hangingPunct="1">
        <a:defRPr sz="1590" kern="1200">
          <a:solidFill>
            <a:schemeClr val="tx1"/>
          </a:solidFill>
          <a:latin typeface="+mn-lt"/>
          <a:ea typeface="+mn-ea"/>
          <a:cs typeface="+mn-cs"/>
        </a:defRPr>
      </a:lvl4pPr>
      <a:lvl5pPr marL="1616001" algn="l" defTabSz="808000" rtl="0" eaLnBrk="1" latinLnBrk="0" hangingPunct="1">
        <a:defRPr sz="1590" kern="1200">
          <a:solidFill>
            <a:schemeClr val="tx1"/>
          </a:solidFill>
          <a:latin typeface="+mn-lt"/>
          <a:ea typeface="+mn-ea"/>
          <a:cs typeface="+mn-cs"/>
        </a:defRPr>
      </a:lvl5pPr>
      <a:lvl6pPr marL="2020001" algn="l" defTabSz="808000" rtl="0" eaLnBrk="1" latinLnBrk="0" hangingPunct="1">
        <a:defRPr sz="1590" kern="1200">
          <a:solidFill>
            <a:schemeClr val="tx1"/>
          </a:solidFill>
          <a:latin typeface="+mn-lt"/>
          <a:ea typeface="+mn-ea"/>
          <a:cs typeface="+mn-cs"/>
        </a:defRPr>
      </a:lvl6pPr>
      <a:lvl7pPr marL="2424001" algn="l" defTabSz="808000" rtl="0" eaLnBrk="1" latinLnBrk="0" hangingPunct="1">
        <a:defRPr sz="1590" kern="1200">
          <a:solidFill>
            <a:schemeClr val="tx1"/>
          </a:solidFill>
          <a:latin typeface="+mn-lt"/>
          <a:ea typeface="+mn-ea"/>
          <a:cs typeface="+mn-cs"/>
        </a:defRPr>
      </a:lvl7pPr>
      <a:lvl8pPr marL="2828001" algn="l" defTabSz="808000" rtl="0" eaLnBrk="1" latinLnBrk="0" hangingPunct="1">
        <a:defRPr sz="1590" kern="1200">
          <a:solidFill>
            <a:schemeClr val="tx1"/>
          </a:solidFill>
          <a:latin typeface="+mn-lt"/>
          <a:ea typeface="+mn-ea"/>
          <a:cs typeface="+mn-cs"/>
        </a:defRPr>
      </a:lvl8pPr>
      <a:lvl9pPr marL="3232001" algn="l" defTabSz="808000" rtl="0" eaLnBrk="1" latinLnBrk="0" hangingPunct="1">
        <a:defRPr sz="159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7" userDrawn="1">
          <p15:clr>
            <a:srgbClr val="F26B43"/>
          </p15:clr>
        </p15:guide>
        <p15:guide id="2" pos="352" userDrawn="1">
          <p15:clr>
            <a:srgbClr val="F26B43"/>
          </p15:clr>
        </p15:guide>
        <p15:guide id="3" orient="horz" pos="4398" userDrawn="1">
          <p15:clr>
            <a:srgbClr val="F26B43"/>
          </p15:clr>
        </p15:guide>
        <p15:guide id="4" orient="horz" pos="921" userDrawn="1">
          <p15:clr>
            <a:srgbClr val="F26B43"/>
          </p15:clr>
        </p15:guide>
        <p15:guide id="5" pos="792" userDrawn="1">
          <p15:clr>
            <a:srgbClr val="F26B43"/>
          </p15:clr>
        </p15:guide>
        <p15:guide id="6" pos="854" userDrawn="1">
          <p15:clr>
            <a:srgbClr val="F26B43"/>
          </p15:clr>
        </p15:guide>
        <p15:guide id="7" pos="1302" userDrawn="1">
          <p15:clr>
            <a:srgbClr val="F26B43"/>
          </p15:clr>
        </p15:guide>
        <p15:guide id="8" pos="1366" userDrawn="1">
          <p15:clr>
            <a:srgbClr val="F26B43"/>
          </p15:clr>
        </p15:guide>
        <p15:guide id="9" pos="1811" userDrawn="1">
          <p15:clr>
            <a:srgbClr val="F26B43"/>
          </p15:clr>
        </p15:guide>
        <p15:guide id="10" pos="1872" userDrawn="1">
          <p15:clr>
            <a:srgbClr val="F26B43"/>
          </p15:clr>
        </p15:guide>
        <p15:guide id="11" pos="2312" userDrawn="1">
          <p15:clr>
            <a:srgbClr val="F26B43"/>
          </p15:clr>
        </p15:guide>
        <p15:guide id="12" pos="6378" userDrawn="1">
          <p15:clr>
            <a:srgbClr val="F26B43"/>
          </p15:clr>
        </p15:guide>
        <p15:guide id="13" pos="5930" userDrawn="1">
          <p15:clr>
            <a:srgbClr val="F26B43"/>
          </p15:clr>
        </p15:guide>
        <p15:guide id="14" pos="2377" userDrawn="1">
          <p15:clr>
            <a:srgbClr val="F26B43"/>
          </p15:clr>
        </p15:guide>
        <p15:guide id="15" pos="2822" userDrawn="1">
          <p15:clr>
            <a:srgbClr val="F26B43"/>
          </p15:clr>
        </p15:guide>
        <p15:guide id="16" pos="2884" userDrawn="1">
          <p15:clr>
            <a:srgbClr val="F26B43"/>
          </p15:clr>
        </p15:guide>
        <p15:guide id="17" pos="3334" userDrawn="1">
          <p15:clr>
            <a:srgbClr val="F26B43"/>
          </p15:clr>
        </p15:guide>
        <p15:guide id="18" pos="3398" userDrawn="1">
          <p15:clr>
            <a:srgbClr val="F26B43"/>
          </p15:clr>
        </p15:guide>
        <p15:guide id="19" pos="3840" userDrawn="1">
          <p15:clr>
            <a:srgbClr val="F26B43"/>
          </p15:clr>
        </p15:guide>
        <p15:guide id="20" pos="3904" userDrawn="1">
          <p15:clr>
            <a:srgbClr val="F26B43"/>
          </p15:clr>
        </p15:guide>
        <p15:guide id="21" pos="4349" userDrawn="1">
          <p15:clr>
            <a:srgbClr val="F26B43"/>
          </p15:clr>
        </p15:guide>
        <p15:guide id="22" pos="4407" userDrawn="1">
          <p15:clr>
            <a:srgbClr val="F26B43"/>
          </p15:clr>
        </p15:guide>
        <p15:guide id="23" pos="4856" userDrawn="1">
          <p15:clr>
            <a:srgbClr val="F26B43"/>
          </p15:clr>
        </p15:guide>
        <p15:guide id="24" pos="4917" userDrawn="1">
          <p15:clr>
            <a:srgbClr val="F26B43"/>
          </p15:clr>
        </p15:guide>
        <p15:guide id="25" pos="5363" userDrawn="1">
          <p15:clr>
            <a:srgbClr val="F26B43"/>
          </p15:clr>
        </p15:guide>
        <p15:guide id="26" pos="5424" userDrawn="1">
          <p15:clr>
            <a:srgbClr val="F26B43"/>
          </p15:clr>
        </p15:guide>
        <p15:guide id="27" pos="5864" userDrawn="1">
          <p15:clr>
            <a:srgbClr val="F26B43"/>
          </p15:clr>
        </p15:guide>
        <p15:guide id="28" orient="horz" pos="4253" userDrawn="1">
          <p15:clr>
            <a:srgbClr val="F26B43"/>
          </p15:clr>
        </p15:guide>
        <p15:guide id="29" pos="336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0.xml"/><Relationship Id="rId5" Type="http://schemas.openxmlformats.org/officeDocument/2006/relationships/image" Target="../media/image20.pn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687276F-7A52-5905-9559-A18C12E8502A}"/>
              </a:ext>
            </a:extLst>
          </p:cNvPr>
          <p:cNvSpPr>
            <a:spLocks noGrp="1"/>
          </p:cNvSpPr>
          <p:nvPr>
            <p:ph type="body" sz="quarter" idx="13"/>
          </p:nvPr>
        </p:nvSpPr>
        <p:spPr/>
        <p:txBody>
          <a:bodyPr/>
          <a:lstStyle/>
          <a:p>
            <a:r>
              <a:rPr lang="en-GB" dirty="0"/>
              <a:t>Professional Discipline</a:t>
            </a:r>
          </a:p>
        </p:txBody>
      </p:sp>
      <p:sp>
        <p:nvSpPr>
          <p:cNvPr id="5" name="Text Placeholder 4">
            <a:extLst>
              <a:ext uri="{FF2B5EF4-FFF2-40B4-BE49-F238E27FC236}">
                <a16:creationId xmlns:a16="http://schemas.microsoft.com/office/drawing/2014/main" id="{FDF265D0-AFCD-24BC-3178-A17ED44DFB55}"/>
              </a:ext>
            </a:extLst>
          </p:cNvPr>
          <p:cNvSpPr>
            <a:spLocks noGrp="1"/>
          </p:cNvSpPr>
          <p:nvPr>
            <p:ph type="body" sz="quarter" idx="17"/>
          </p:nvPr>
        </p:nvSpPr>
        <p:spPr>
          <a:xfrm>
            <a:off x="558719" y="4175716"/>
            <a:ext cx="8292387" cy="396484"/>
          </a:xfrm>
        </p:spPr>
        <p:txBody>
          <a:bodyPr/>
          <a:lstStyle/>
          <a:p>
            <a:r>
              <a:rPr lang="en-US" dirty="0"/>
              <a:t>Our approach to managing risk and responding to concerns in professional disciplinary work</a:t>
            </a:r>
            <a:endParaRPr lang="en-GB" dirty="0"/>
          </a:p>
        </p:txBody>
      </p:sp>
      <p:sp>
        <p:nvSpPr>
          <p:cNvPr id="6" name="Text Placeholder 5">
            <a:extLst>
              <a:ext uri="{FF2B5EF4-FFF2-40B4-BE49-F238E27FC236}">
                <a16:creationId xmlns:a16="http://schemas.microsoft.com/office/drawing/2014/main" id="{F3EE29B0-D620-E686-C2C5-DFFCD1109FBB}"/>
              </a:ext>
            </a:extLst>
          </p:cNvPr>
          <p:cNvSpPr>
            <a:spLocks noGrp="1"/>
          </p:cNvSpPr>
          <p:nvPr>
            <p:ph type="body" sz="quarter" idx="18"/>
          </p:nvPr>
        </p:nvSpPr>
        <p:spPr/>
        <p:txBody>
          <a:bodyPr/>
          <a:lstStyle/>
          <a:p>
            <a:r>
              <a:rPr lang="en-GB" dirty="0"/>
              <a:t>2025</a:t>
            </a:r>
          </a:p>
        </p:txBody>
      </p:sp>
    </p:spTree>
    <p:extLst>
      <p:ext uri="{BB962C8B-B14F-4D97-AF65-F5344CB8AC3E}">
        <p14:creationId xmlns:p14="http://schemas.microsoft.com/office/powerpoint/2010/main" val="2770064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6ACF06-A065-2698-A7EE-599E206AE0F1}"/>
              </a:ext>
            </a:extLst>
          </p:cNvPr>
          <p:cNvSpPr>
            <a:spLocks noGrp="1"/>
          </p:cNvSpPr>
          <p:nvPr>
            <p:ph type="body" sz="quarter" idx="13"/>
          </p:nvPr>
        </p:nvSpPr>
        <p:spPr/>
        <p:txBody>
          <a:bodyPr/>
          <a:lstStyle/>
          <a:p>
            <a:r>
              <a:rPr lang="en-GB" dirty="0"/>
              <a:t>Weightmans – Professional Discipline</a:t>
            </a:r>
          </a:p>
        </p:txBody>
      </p:sp>
      <p:sp>
        <p:nvSpPr>
          <p:cNvPr id="3" name="Text Placeholder 2">
            <a:extLst>
              <a:ext uri="{FF2B5EF4-FFF2-40B4-BE49-F238E27FC236}">
                <a16:creationId xmlns:a16="http://schemas.microsoft.com/office/drawing/2014/main" id="{A4271770-5DBC-1216-0143-A24B3A19862A}"/>
              </a:ext>
            </a:extLst>
          </p:cNvPr>
          <p:cNvSpPr>
            <a:spLocks noGrp="1"/>
          </p:cNvSpPr>
          <p:nvPr>
            <p:ph type="body" sz="quarter" idx="14"/>
          </p:nvPr>
        </p:nvSpPr>
        <p:spPr>
          <a:xfrm>
            <a:off x="552451" y="2103437"/>
            <a:ext cx="7231855" cy="4572000"/>
          </a:xfrm>
        </p:spPr>
        <p:txBody>
          <a:bodyPr/>
          <a:lstStyle/>
          <a:p>
            <a:pPr>
              <a:lnSpc>
                <a:spcPts val="1200"/>
              </a:lnSpc>
              <a:spcAft>
                <a:spcPts val="600"/>
              </a:spcAft>
            </a:pPr>
            <a:r>
              <a:rPr lang="en-US" sz="900" dirty="0"/>
              <a:t>When it comes to advising insurers and their customers on ‘all things’ insurance, you’re in safe hands. We are a leading provider of legal insurance solutions and have been advising in this space for many years. As a leading UK professional disciplinary practice, we bring together experts in not just insurance, but specialists in all disciplines to cover all the bases for your legal needs. </a:t>
            </a:r>
          </a:p>
          <a:p>
            <a:pPr>
              <a:lnSpc>
                <a:spcPts val="1200"/>
              </a:lnSpc>
              <a:spcAft>
                <a:spcPts val="600"/>
              </a:spcAft>
            </a:pPr>
            <a:r>
              <a:rPr lang="en-US" sz="900" dirty="0"/>
              <a:t>We know from our extensive experience across all sectors that a Professional Disciplinary investigation is likely to be the most stressful event in an Insured’s career, where an adverse outcome could be career and/or business ending. </a:t>
            </a:r>
          </a:p>
          <a:p>
            <a:pPr>
              <a:lnSpc>
                <a:spcPts val="1200"/>
              </a:lnSpc>
              <a:spcAft>
                <a:spcPts val="600"/>
              </a:spcAft>
            </a:pPr>
            <a:r>
              <a:rPr lang="en-US" sz="900" dirty="0"/>
              <a:t>Where Insured’s are companies, we have also seen how when an individual in that company is being investigated, this can cause a very significant distraction from the business’ primary practice, resulting in increased risk exposure generally.</a:t>
            </a:r>
          </a:p>
          <a:p>
            <a:pPr>
              <a:lnSpc>
                <a:spcPts val="1200"/>
              </a:lnSpc>
              <a:spcAft>
                <a:spcPts val="600"/>
              </a:spcAft>
            </a:pPr>
            <a:r>
              <a:rPr lang="en-US" sz="900" dirty="0"/>
              <a:t>For Insurers, whilst we know that professional disciplinary investigations can lead to significant costs,  we also know that where Insureds receive the right expert support early from an industry-leading team then:</a:t>
            </a:r>
          </a:p>
          <a:p>
            <a:pPr>
              <a:lnSpc>
                <a:spcPts val="1200"/>
              </a:lnSpc>
              <a:spcAft>
                <a:spcPts val="600"/>
              </a:spcAft>
            </a:pPr>
            <a:endParaRPr lang="en-US" sz="900" dirty="0"/>
          </a:p>
          <a:p>
            <a:pPr marL="228600" indent="-228600">
              <a:lnSpc>
                <a:spcPts val="1200"/>
              </a:lnSpc>
              <a:spcAft>
                <a:spcPts val="600"/>
              </a:spcAft>
              <a:buFont typeface="Wingdings" panose="05000000000000000000" pitchFamily="2" charset="2"/>
              <a:buChar char="§"/>
            </a:pPr>
            <a:r>
              <a:rPr lang="en-US" sz="900" dirty="0"/>
              <a:t>Those costs can be significantly mitigated by managing the scope of the investigations; and</a:t>
            </a:r>
          </a:p>
          <a:p>
            <a:pPr marL="228600" indent="-228600">
              <a:lnSpc>
                <a:spcPts val="1200"/>
              </a:lnSpc>
              <a:spcAft>
                <a:spcPts val="600"/>
              </a:spcAft>
              <a:buFont typeface="Wingdings" panose="05000000000000000000" pitchFamily="2" charset="2"/>
              <a:buChar char="§"/>
            </a:pPr>
            <a:r>
              <a:rPr lang="en-US" sz="900" dirty="0"/>
              <a:t>As awareness of regulatory proceedings increases, and they are frequently being used as ‘stalking horses’ to ‘test the water’ in advance of litigation (which can then be even more expensive), the right approach can result in a net benefit even if disciplinary proceedings subsequently proceed. </a:t>
            </a:r>
          </a:p>
          <a:p>
            <a:pPr>
              <a:lnSpc>
                <a:spcPts val="1200"/>
              </a:lnSpc>
              <a:spcAft>
                <a:spcPts val="600"/>
              </a:spcAft>
            </a:pPr>
            <a:endParaRPr lang="en-US" sz="900" dirty="0"/>
          </a:p>
          <a:p>
            <a:pPr>
              <a:lnSpc>
                <a:spcPts val="1200"/>
              </a:lnSpc>
              <a:spcAft>
                <a:spcPts val="600"/>
              </a:spcAft>
            </a:pPr>
            <a:r>
              <a:rPr lang="en-US" sz="900" dirty="0"/>
              <a:t>Having worked with many Insureds, Insurers and Regulated Professionals Defence Organisations on professional disciplinary matters, we have developed a “crisis is always better avoided than resolved” approach. This advances the objectives of Insurers and Insured alike by reducing the impact and duration of an investigation on the professional, whilst minimising the Insurers costs exposure to legal spend and subsequent claims. </a:t>
            </a:r>
          </a:p>
          <a:p>
            <a:pPr>
              <a:lnSpc>
                <a:spcPts val="1200"/>
              </a:lnSpc>
              <a:spcAft>
                <a:spcPts val="600"/>
              </a:spcAft>
            </a:pPr>
            <a:r>
              <a:rPr lang="en-US" sz="900" dirty="0"/>
              <a:t>We also pride ourselves on the continuity of service which runs from crisis containment, through the regulatory process and resolution, and then all the way to subsequent business resilience improvement to long term improvement of the quality of the risks you underwrite.</a:t>
            </a:r>
          </a:p>
          <a:p>
            <a:pPr>
              <a:lnSpc>
                <a:spcPts val="1200"/>
              </a:lnSpc>
              <a:spcAft>
                <a:spcPts val="600"/>
              </a:spcAft>
            </a:pPr>
            <a:r>
              <a:rPr lang="en-US" sz="900" dirty="0"/>
              <a:t>We would be delighted to talk to you further about how we can work to improve your professional disciplinary risk moving forwards.</a:t>
            </a:r>
          </a:p>
        </p:txBody>
      </p:sp>
      <p:sp>
        <p:nvSpPr>
          <p:cNvPr id="9" name="TextBox 8">
            <a:extLst>
              <a:ext uri="{FF2B5EF4-FFF2-40B4-BE49-F238E27FC236}">
                <a16:creationId xmlns:a16="http://schemas.microsoft.com/office/drawing/2014/main" id="{9B466627-F185-F6D4-2BF4-18A084FFC0A3}"/>
              </a:ext>
            </a:extLst>
          </p:cNvPr>
          <p:cNvSpPr txBox="1"/>
          <p:nvPr/>
        </p:nvSpPr>
        <p:spPr>
          <a:xfrm>
            <a:off x="7936706" y="2050029"/>
            <a:ext cx="2438400" cy="4244408"/>
          </a:xfrm>
          <a:prstGeom prst="rect">
            <a:avLst/>
          </a:prstGeom>
          <a:solidFill>
            <a:srgbClr val="B5BD00"/>
          </a:solidFill>
        </p:spPr>
        <p:txBody>
          <a:bodyPr wrap="square" tIns="90000" bIns="90000" rtlCol="0">
            <a:spAutoFit/>
          </a:bodyPr>
          <a:lstStyle/>
          <a:p>
            <a:r>
              <a:rPr lang="en-GB" sz="1100" b="1" dirty="0">
                <a:solidFill>
                  <a:schemeClr val="bg1"/>
                </a:solidFill>
                <a:latin typeface="+mn-lt"/>
              </a:rPr>
              <a:t>Weightmans at a glance</a:t>
            </a:r>
          </a:p>
          <a:p>
            <a:pPr marL="171450" indent="-171450">
              <a:buFont typeface="Wingdings" panose="05000000000000000000" pitchFamily="2" charset="2"/>
              <a:buChar char="ü"/>
            </a:pPr>
            <a:endParaRPr lang="en-GB" sz="1100" b="1" dirty="0">
              <a:solidFill>
                <a:schemeClr val="bg1"/>
              </a:solidFill>
              <a:latin typeface="+mn-lt"/>
            </a:endParaRPr>
          </a:p>
          <a:p>
            <a:pPr marL="285750" indent="-285750">
              <a:spcAft>
                <a:spcPts val="600"/>
              </a:spcAft>
              <a:buFont typeface="Wingdings" panose="05000000000000000000" pitchFamily="2" charset="2"/>
              <a:buChar char="ü"/>
            </a:pPr>
            <a:r>
              <a:rPr lang="en-GB" sz="900" dirty="0">
                <a:solidFill>
                  <a:schemeClr val="bg1"/>
                </a:solidFill>
                <a:latin typeface="+mn-lt"/>
              </a:rPr>
              <a:t>Leading professional disciplinary practice – over 100 years’ market experience with specialist lawyers</a:t>
            </a:r>
          </a:p>
          <a:p>
            <a:pPr marL="285750" indent="-285750">
              <a:spcAft>
                <a:spcPts val="600"/>
              </a:spcAft>
              <a:buFont typeface="Wingdings" panose="05000000000000000000" pitchFamily="2" charset="2"/>
              <a:buChar char="ü"/>
            </a:pPr>
            <a:r>
              <a:rPr lang="en-GB" sz="900" dirty="0">
                <a:solidFill>
                  <a:schemeClr val="bg1"/>
                </a:solidFill>
                <a:latin typeface="+mn-lt"/>
              </a:rPr>
              <a:t>Proven track record advising leading market players – such as insurers, medical defence organisations, local authorities and education trusts</a:t>
            </a:r>
          </a:p>
          <a:p>
            <a:pPr marL="285750" indent="-285750">
              <a:spcAft>
                <a:spcPts val="600"/>
              </a:spcAft>
              <a:buFont typeface="Wingdings" panose="05000000000000000000" pitchFamily="2" charset="2"/>
              <a:buChar char="ü"/>
            </a:pPr>
            <a:r>
              <a:rPr lang="en-GB" sz="900" dirty="0">
                <a:solidFill>
                  <a:schemeClr val="bg1"/>
                </a:solidFill>
                <a:latin typeface="+mn-lt"/>
              </a:rPr>
              <a:t>Wider full-service offering</a:t>
            </a:r>
          </a:p>
          <a:p>
            <a:pPr marL="285750" indent="-285750">
              <a:spcAft>
                <a:spcPts val="600"/>
              </a:spcAft>
              <a:buFont typeface="Wingdings" panose="05000000000000000000" pitchFamily="2" charset="2"/>
              <a:buChar char="ü"/>
            </a:pPr>
            <a:r>
              <a:rPr lang="en-US" sz="900" dirty="0">
                <a:solidFill>
                  <a:schemeClr val="bg1"/>
                </a:solidFill>
                <a:latin typeface="+mn-lt"/>
              </a:rPr>
              <a:t>National firm with international reach – via Insurance Law Global and extensive informal network</a:t>
            </a:r>
          </a:p>
          <a:p>
            <a:pPr marL="285750" indent="-285750">
              <a:spcAft>
                <a:spcPts val="600"/>
              </a:spcAft>
              <a:buFont typeface="Wingdings" panose="05000000000000000000" pitchFamily="2" charset="2"/>
              <a:buChar char="ü"/>
            </a:pPr>
            <a:r>
              <a:rPr lang="en-GB" sz="900" dirty="0">
                <a:solidFill>
                  <a:schemeClr val="bg1"/>
                </a:solidFill>
                <a:latin typeface="+mn-lt"/>
              </a:rPr>
              <a:t>Full-service offering across 9 UK offices: Birmingham, Cardiff, Glasgow, Leeds, Leicester, Liverpool, London, Manchester, Newcastle</a:t>
            </a:r>
          </a:p>
          <a:p>
            <a:pPr marL="285750" indent="-285750">
              <a:spcAft>
                <a:spcPts val="600"/>
              </a:spcAft>
              <a:buFont typeface="Wingdings" panose="05000000000000000000" pitchFamily="2" charset="2"/>
              <a:buChar char="ü"/>
            </a:pPr>
            <a:r>
              <a:rPr lang="en-US" sz="900" dirty="0">
                <a:solidFill>
                  <a:schemeClr val="bg1"/>
                </a:solidFill>
                <a:latin typeface="+mn-lt"/>
              </a:rPr>
              <a:t>86 insurance partners supported by over 380 lawyers</a:t>
            </a:r>
          </a:p>
          <a:p>
            <a:pPr marL="285750" indent="-285750">
              <a:spcAft>
                <a:spcPts val="600"/>
              </a:spcAft>
              <a:buFont typeface="Wingdings" panose="05000000000000000000" pitchFamily="2" charset="2"/>
              <a:buChar char="ü"/>
            </a:pPr>
            <a:r>
              <a:rPr lang="en-US" sz="900" dirty="0">
                <a:solidFill>
                  <a:schemeClr val="bg1"/>
                </a:solidFill>
                <a:latin typeface="+mn-lt"/>
              </a:rPr>
              <a:t>Over 1500 people nationally</a:t>
            </a:r>
          </a:p>
          <a:p>
            <a:pPr marL="285750" indent="-285750">
              <a:spcAft>
                <a:spcPts val="600"/>
              </a:spcAft>
              <a:buFont typeface="Wingdings" panose="05000000000000000000" pitchFamily="2" charset="2"/>
              <a:buChar char="ü"/>
            </a:pPr>
            <a:r>
              <a:rPr lang="en-US" sz="900" dirty="0">
                <a:solidFill>
                  <a:schemeClr val="bg1"/>
                </a:solidFill>
                <a:latin typeface="+mn-lt"/>
              </a:rPr>
              <a:t>Advice underpinned by sector knowledge and understanding. </a:t>
            </a:r>
            <a:endParaRPr lang="en-GB" dirty="0"/>
          </a:p>
        </p:txBody>
      </p:sp>
      <p:sp>
        <p:nvSpPr>
          <p:cNvPr id="4" name="Title 1">
            <a:extLst>
              <a:ext uri="{FF2B5EF4-FFF2-40B4-BE49-F238E27FC236}">
                <a16:creationId xmlns:a16="http://schemas.microsoft.com/office/drawing/2014/main" id="{946D6692-D742-DC1F-DDE2-AE8CF22BB34F}"/>
              </a:ext>
            </a:extLst>
          </p:cNvPr>
          <p:cNvSpPr txBox="1">
            <a:spLocks/>
          </p:cNvSpPr>
          <p:nvPr/>
        </p:nvSpPr>
        <p:spPr>
          <a:xfrm>
            <a:off x="469106" y="1341437"/>
            <a:ext cx="5544688" cy="304800"/>
          </a:xfrm>
          <a:prstGeom prst="rect">
            <a:avLst/>
          </a:prstGeom>
        </p:spPr>
        <p:txBody>
          <a:bodyPr/>
          <a:lstStyle>
            <a:lvl1pPr algn="l" defTabSz="914400" rtl="0" eaLnBrk="1" latinLnBrk="0" hangingPunct="1">
              <a:lnSpc>
                <a:spcPct val="90000"/>
              </a:lnSpc>
              <a:spcBef>
                <a:spcPct val="0"/>
              </a:spcBef>
              <a:buNone/>
              <a:defRPr sz="3600" b="0" kern="1200">
                <a:solidFill>
                  <a:schemeClr val="tx1"/>
                </a:solidFill>
                <a:latin typeface="+mj-lt"/>
                <a:ea typeface="+mj-ea"/>
                <a:cs typeface="+mj-cs"/>
              </a:defRPr>
            </a:lvl1pPr>
          </a:lstStyle>
          <a:p>
            <a:r>
              <a:rPr lang="en-GB" sz="1800" b="1" dirty="0">
                <a:solidFill>
                  <a:schemeClr val="bg1"/>
                </a:solidFill>
              </a:rPr>
              <a:t>Professional Discipline – a proven track record</a:t>
            </a:r>
          </a:p>
        </p:txBody>
      </p:sp>
    </p:spTree>
    <p:extLst>
      <p:ext uri="{BB962C8B-B14F-4D97-AF65-F5344CB8AC3E}">
        <p14:creationId xmlns:p14="http://schemas.microsoft.com/office/powerpoint/2010/main" val="2151994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3949001-3846-1790-EF98-057F5924276F}"/>
              </a:ext>
            </a:extLst>
          </p:cNvPr>
          <p:cNvSpPr>
            <a:spLocks noGrp="1"/>
          </p:cNvSpPr>
          <p:nvPr>
            <p:ph type="body" sz="quarter" idx="10"/>
          </p:nvPr>
        </p:nvSpPr>
        <p:spPr>
          <a:xfrm>
            <a:off x="469106" y="2027237"/>
            <a:ext cx="4191000" cy="4495800"/>
          </a:xfrm>
        </p:spPr>
        <p:txBody>
          <a:bodyPr/>
          <a:lstStyle/>
          <a:p>
            <a:pPr>
              <a:lnSpc>
                <a:spcPts val="1400"/>
              </a:lnSpc>
              <a:spcAft>
                <a:spcPts val="600"/>
              </a:spcAft>
            </a:pPr>
            <a:r>
              <a:rPr lang="en-US" sz="900" dirty="0"/>
              <a:t>Our expertise can assist you at all stages of the professional disciplinary lifecycle.</a:t>
            </a:r>
            <a:endParaRPr lang="en-GB" sz="900" dirty="0"/>
          </a:p>
          <a:p>
            <a:pPr>
              <a:lnSpc>
                <a:spcPts val="1400"/>
              </a:lnSpc>
              <a:spcAft>
                <a:spcPts val="600"/>
              </a:spcAft>
            </a:pPr>
            <a:r>
              <a:rPr lang="en-GB" sz="900" dirty="0"/>
              <a:t>There are five stages of the professional disciplinary lifecycle:</a:t>
            </a:r>
          </a:p>
          <a:p>
            <a:pPr marL="171450" indent="-171450">
              <a:lnSpc>
                <a:spcPts val="1400"/>
              </a:lnSpc>
              <a:spcAft>
                <a:spcPts val="600"/>
              </a:spcAft>
              <a:buFont typeface="Wingdings" panose="05000000000000000000" pitchFamily="2" charset="2"/>
              <a:buChar char="§"/>
            </a:pPr>
            <a:r>
              <a:rPr lang="en-GB" sz="900" dirty="0"/>
              <a:t>Prevention</a:t>
            </a:r>
          </a:p>
          <a:p>
            <a:pPr marL="171450" indent="-171450">
              <a:lnSpc>
                <a:spcPts val="1400"/>
              </a:lnSpc>
              <a:spcAft>
                <a:spcPts val="600"/>
              </a:spcAft>
              <a:buFont typeface="Wingdings" panose="05000000000000000000" pitchFamily="2" charset="2"/>
              <a:buChar char="§"/>
            </a:pPr>
            <a:r>
              <a:rPr lang="en-GB" sz="900" dirty="0"/>
              <a:t>Crisis containment</a:t>
            </a:r>
          </a:p>
          <a:p>
            <a:pPr marL="171450" indent="-171450">
              <a:lnSpc>
                <a:spcPts val="1400"/>
              </a:lnSpc>
              <a:spcAft>
                <a:spcPts val="600"/>
              </a:spcAft>
              <a:buFont typeface="Wingdings" panose="05000000000000000000" pitchFamily="2" charset="2"/>
              <a:buChar char="§"/>
            </a:pPr>
            <a:r>
              <a:rPr lang="en-GB" sz="900" dirty="0"/>
              <a:t>Investigation</a:t>
            </a:r>
          </a:p>
          <a:p>
            <a:pPr marL="171450" indent="-171450">
              <a:lnSpc>
                <a:spcPts val="1400"/>
              </a:lnSpc>
              <a:spcAft>
                <a:spcPts val="600"/>
              </a:spcAft>
              <a:buFont typeface="Wingdings" panose="05000000000000000000" pitchFamily="2" charset="2"/>
              <a:buChar char="§"/>
            </a:pPr>
            <a:r>
              <a:rPr lang="en-GB" sz="900" dirty="0"/>
              <a:t>Disciplinary hearings</a:t>
            </a:r>
          </a:p>
          <a:p>
            <a:pPr marL="171450" indent="-171450">
              <a:lnSpc>
                <a:spcPts val="1400"/>
              </a:lnSpc>
              <a:spcAft>
                <a:spcPts val="600"/>
              </a:spcAft>
              <a:buFont typeface="Wingdings" panose="05000000000000000000" pitchFamily="2" charset="2"/>
              <a:buChar char="§"/>
            </a:pPr>
            <a:r>
              <a:rPr lang="en-GB" sz="900" dirty="0"/>
              <a:t>Resilience strengthening.</a:t>
            </a:r>
            <a:endParaRPr lang="en-GB" dirty="0"/>
          </a:p>
        </p:txBody>
      </p:sp>
      <p:sp>
        <p:nvSpPr>
          <p:cNvPr id="4" name="Text Placeholder 3">
            <a:extLst>
              <a:ext uri="{FF2B5EF4-FFF2-40B4-BE49-F238E27FC236}">
                <a16:creationId xmlns:a16="http://schemas.microsoft.com/office/drawing/2014/main" id="{C199972A-3E4F-6CD4-9669-8C2CF88A22D5}"/>
              </a:ext>
            </a:extLst>
          </p:cNvPr>
          <p:cNvSpPr>
            <a:spLocks noGrp="1"/>
          </p:cNvSpPr>
          <p:nvPr>
            <p:ph type="body" sz="quarter" idx="13"/>
          </p:nvPr>
        </p:nvSpPr>
        <p:spPr/>
        <p:txBody>
          <a:bodyPr/>
          <a:lstStyle/>
          <a:p>
            <a:r>
              <a:rPr lang="en-GB" dirty="0"/>
              <a:t>Weightmans – Professional Discipline</a:t>
            </a:r>
          </a:p>
        </p:txBody>
      </p:sp>
      <p:sp>
        <p:nvSpPr>
          <p:cNvPr id="2" name="Title 1">
            <a:extLst>
              <a:ext uri="{FF2B5EF4-FFF2-40B4-BE49-F238E27FC236}">
                <a16:creationId xmlns:a16="http://schemas.microsoft.com/office/drawing/2014/main" id="{A3565889-400E-7794-22FC-614CA70D1324}"/>
              </a:ext>
            </a:extLst>
          </p:cNvPr>
          <p:cNvSpPr>
            <a:spLocks noGrp="1"/>
          </p:cNvSpPr>
          <p:nvPr>
            <p:ph type="title"/>
          </p:nvPr>
        </p:nvSpPr>
        <p:spPr>
          <a:xfrm>
            <a:off x="563218" y="1417637"/>
            <a:ext cx="4033838" cy="256224"/>
          </a:xfrm>
        </p:spPr>
        <p:txBody>
          <a:bodyPr/>
          <a:lstStyle/>
          <a:p>
            <a:r>
              <a:rPr lang="en-GB" sz="1800" b="1" dirty="0"/>
              <a:t>How we can help you</a:t>
            </a:r>
          </a:p>
        </p:txBody>
      </p:sp>
      <p:graphicFrame>
        <p:nvGraphicFramePr>
          <p:cNvPr id="5" name="Diagram 4">
            <a:extLst>
              <a:ext uri="{FF2B5EF4-FFF2-40B4-BE49-F238E27FC236}">
                <a16:creationId xmlns:a16="http://schemas.microsoft.com/office/drawing/2014/main" id="{CB25005E-61EF-FF6B-BE91-475851F0535E}"/>
              </a:ext>
            </a:extLst>
          </p:cNvPr>
          <p:cNvGraphicFramePr/>
          <p:nvPr>
            <p:extLst>
              <p:ext uri="{D42A27DB-BD31-4B8C-83A1-F6EECF244321}">
                <p14:modId xmlns:p14="http://schemas.microsoft.com/office/powerpoint/2010/main" val="2756616052"/>
              </p:ext>
            </p:extLst>
          </p:nvPr>
        </p:nvGraphicFramePr>
        <p:xfrm>
          <a:off x="4660106" y="2274887"/>
          <a:ext cx="6845647" cy="4000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97769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BB6CF2F-4245-AD4B-91CE-A00E75494D17}"/>
              </a:ext>
            </a:extLst>
          </p:cNvPr>
          <p:cNvSpPr>
            <a:spLocks noGrp="1"/>
          </p:cNvSpPr>
          <p:nvPr>
            <p:ph type="body" sz="quarter" idx="10"/>
          </p:nvPr>
        </p:nvSpPr>
        <p:spPr/>
        <p:txBody>
          <a:bodyPr/>
          <a:lstStyle/>
          <a:p>
            <a:r>
              <a:rPr lang="en-GB" sz="1800" dirty="0"/>
              <a:t>How we can help you</a:t>
            </a:r>
          </a:p>
          <a:p>
            <a:r>
              <a:rPr lang="en-GB" sz="1200" b="0" dirty="0">
                <a:solidFill>
                  <a:srgbClr val="B5BD00"/>
                </a:solidFill>
              </a:rPr>
              <a:t>Professional disciplinary lifecycle continued…</a:t>
            </a:r>
          </a:p>
        </p:txBody>
      </p:sp>
      <p:sp>
        <p:nvSpPr>
          <p:cNvPr id="7" name="Text Placeholder 6">
            <a:extLst>
              <a:ext uri="{FF2B5EF4-FFF2-40B4-BE49-F238E27FC236}">
                <a16:creationId xmlns:a16="http://schemas.microsoft.com/office/drawing/2014/main" id="{ABAFB847-0E4E-E183-06D2-9470DCEAE41A}"/>
              </a:ext>
            </a:extLst>
          </p:cNvPr>
          <p:cNvSpPr>
            <a:spLocks noGrp="1"/>
          </p:cNvSpPr>
          <p:nvPr>
            <p:ph type="body" sz="quarter" idx="13"/>
          </p:nvPr>
        </p:nvSpPr>
        <p:spPr/>
        <p:txBody>
          <a:bodyPr/>
          <a:lstStyle/>
          <a:p>
            <a:r>
              <a:rPr lang="en-GB" dirty="0"/>
              <a:t>Weightmans – Professional Discipline</a:t>
            </a:r>
          </a:p>
        </p:txBody>
      </p:sp>
      <p:graphicFrame>
        <p:nvGraphicFramePr>
          <p:cNvPr id="3" name="Table 2">
            <a:extLst>
              <a:ext uri="{FF2B5EF4-FFF2-40B4-BE49-F238E27FC236}">
                <a16:creationId xmlns:a16="http://schemas.microsoft.com/office/drawing/2014/main" id="{002F4F94-6F43-AF26-384B-903969A67675}"/>
              </a:ext>
            </a:extLst>
          </p:cNvPr>
          <p:cNvGraphicFramePr>
            <a:graphicFrameLocks noGrp="1"/>
          </p:cNvGraphicFramePr>
          <p:nvPr>
            <p:extLst>
              <p:ext uri="{D42A27DB-BD31-4B8C-83A1-F6EECF244321}">
                <p14:modId xmlns:p14="http://schemas.microsoft.com/office/powerpoint/2010/main" val="1559477924"/>
              </p:ext>
            </p:extLst>
          </p:nvPr>
        </p:nvGraphicFramePr>
        <p:xfrm>
          <a:off x="561974" y="2103437"/>
          <a:ext cx="9660731" cy="4789886"/>
        </p:xfrm>
        <a:graphic>
          <a:graphicData uri="http://schemas.openxmlformats.org/drawingml/2006/table">
            <a:tbl>
              <a:tblPr firstCol="1" bandRow="1">
                <a:tableStyleId>{616DA210-FB5B-4158-B5E0-FEB733F419BA}</a:tableStyleId>
              </a:tblPr>
              <a:tblGrid>
                <a:gridCol w="1202532">
                  <a:extLst>
                    <a:ext uri="{9D8B030D-6E8A-4147-A177-3AD203B41FA5}">
                      <a16:colId xmlns:a16="http://schemas.microsoft.com/office/drawing/2014/main" val="156849053"/>
                    </a:ext>
                  </a:extLst>
                </a:gridCol>
                <a:gridCol w="3886200">
                  <a:extLst>
                    <a:ext uri="{9D8B030D-6E8A-4147-A177-3AD203B41FA5}">
                      <a16:colId xmlns:a16="http://schemas.microsoft.com/office/drawing/2014/main" val="3183174697"/>
                    </a:ext>
                  </a:extLst>
                </a:gridCol>
                <a:gridCol w="4571999">
                  <a:extLst>
                    <a:ext uri="{9D8B030D-6E8A-4147-A177-3AD203B41FA5}">
                      <a16:colId xmlns:a16="http://schemas.microsoft.com/office/drawing/2014/main" val="1405329996"/>
                    </a:ext>
                  </a:extLst>
                </a:gridCol>
              </a:tblGrid>
              <a:tr h="278089">
                <a:tc>
                  <a:txBody>
                    <a:bodyPr/>
                    <a:lstStyle/>
                    <a:p>
                      <a:pPr marL="0" algn="l" defTabSz="914400" rtl="0" eaLnBrk="1" latinLnBrk="0" hangingPunct="1">
                        <a:lnSpc>
                          <a:spcPct val="107000"/>
                        </a:lnSpc>
                        <a:spcAft>
                          <a:spcPts val="800"/>
                        </a:spcAft>
                      </a:pPr>
                      <a:endParaRPr lang="en-GB" sz="1100" b="1" kern="1200" dirty="0">
                        <a:solidFill>
                          <a:schemeClr val="bg1"/>
                        </a:solidFill>
                        <a:latin typeface="+mn-lt"/>
                        <a:ea typeface="+mn-ea"/>
                        <a:cs typeface="+mn-cs"/>
                      </a:endParaRPr>
                    </a:p>
                  </a:txBody>
                  <a:tcPr marL="90000" marR="90000" marT="90000" marB="90000">
                    <a:lnL w="12700" cap="flat" cmpd="sng" algn="ctr">
                      <a:solidFill>
                        <a:srgbClr val="B5BD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5BD00"/>
                      </a:solidFill>
                      <a:prstDash val="solid"/>
                      <a:round/>
                      <a:headEnd type="none" w="med" len="med"/>
                      <a:tailEnd type="none" w="med" len="med"/>
                    </a:lnT>
                    <a:lnB w="12700" cap="flat" cmpd="sng" algn="ctr">
                      <a:solidFill>
                        <a:srgbClr val="B5BD00"/>
                      </a:solidFill>
                      <a:prstDash val="solid"/>
                      <a:round/>
                      <a:headEnd type="none" w="med" len="med"/>
                      <a:tailEnd type="none" w="med" len="med"/>
                    </a:lnB>
                    <a:solidFill>
                      <a:srgbClr val="B5BD00"/>
                    </a:solidFill>
                  </a:tcPr>
                </a:tc>
                <a:tc>
                  <a:txBody>
                    <a:bodyPr/>
                    <a:lstStyle/>
                    <a:p>
                      <a:pPr marL="0" algn="l" defTabSz="914400" rtl="0" eaLnBrk="1" latinLnBrk="0" hangingPunct="1">
                        <a:lnSpc>
                          <a:spcPct val="107000"/>
                        </a:lnSpc>
                      </a:pPr>
                      <a:r>
                        <a:rPr lang="en-GB" sz="1100" b="1" kern="1200" dirty="0">
                          <a:solidFill>
                            <a:schemeClr val="bg1"/>
                          </a:solidFill>
                          <a:latin typeface="+mn-lt"/>
                          <a:ea typeface="+mn-ea"/>
                          <a:cs typeface="+mn-cs"/>
                        </a:rPr>
                        <a:t>What we do</a:t>
                      </a:r>
                    </a:p>
                  </a:txBody>
                  <a:tcPr marL="90000" marR="90000" marT="90000" marB="90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5BD00"/>
                      </a:solidFill>
                      <a:prstDash val="solid"/>
                      <a:round/>
                      <a:headEnd type="none" w="med" len="med"/>
                      <a:tailEnd type="none" w="med" len="med"/>
                    </a:lnT>
                    <a:lnB w="12700" cap="flat" cmpd="sng" algn="ctr">
                      <a:solidFill>
                        <a:srgbClr val="B5BD00"/>
                      </a:solidFill>
                      <a:prstDash val="solid"/>
                      <a:round/>
                      <a:headEnd type="none" w="med" len="med"/>
                      <a:tailEnd type="none" w="med" len="med"/>
                    </a:lnB>
                    <a:solidFill>
                      <a:srgbClr val="B5BD00"/>
                    </a:solidFill>
                  </a:tcPr>
                </a:tc>
                <a:tc>
                  <a:txBody>
                    <a:bodyPr/>
                    <a:lstStyle/>
                    <a:p>
                      <a:pPr marL="0" lvl="0" indent="0" algn="l" defTabSz="914400" rtl="0" eaLnBrk="1" latinLnBrk="0" hangingPunct="1">
                        <a:lnSpc>
                          <a:spcPct val="107000"/>
                        </a:lnSpc>
                        <a:spcAft>
                          <a:spcPts val="800"/>
                        </a:spcAft>
                        <a:buFont typeface="Symbol" panose="05050102010706020507" pitchFamily="18" charset="2"/>
                        <a:buNone/>
                      </a:pPr>
                      <a:r>
                        <a:rPr lang="en-GB" sz="1100" b="1" kern="1200" dirty="0">
                          <a:solidFill>
                            <a:schemeClr val="bg1"/>
                          </a:solidFill>
                          <a:latin typeface="+mn-lt"/>
                          <a:ea typeface="+mn-ea"/>
                          <a:cs typeface="+mn-cs"/>
                        </a:rPr>
                        <a:t>How this helps Insurers</a:t>
                      </a:r>
                    </a:p>
                  </a:txBody>
                  <a:tcPr marL="90000" marR="90000" marT="90000" marB="90000">
                    <a:lnL w="12700" cap="flat" cmpd="sng" algn="ctr">
                      <a:solidFill>
                        <a:schemeClr val="bg1"/>
                      </a:solidFill>
                      <a:prstDash val="solid"/>
                      <a:round/>
                      <a:headEnd type="none" w="med" len="med"/>
                      <a:tailEnd type="none" w="med" len="med"/>
                    </a:lnL>
                    <a:lnR w="12700" cap="flat" cmpd="sng" algn="ctr">
                      <a:solidFill>
                        <a:srgbClr val="B5BD00"/>
                      </a:solidFill>
                      <a:prstDash val="solid"/>
                      <a:round/>
                      <a:headEnd type="none" w="med" len="med"/>
                      <a:tailEnd type="none" w="med" len="med"/>
                    </a:lnR>
                    <a:lnT w="12700" cap="flat" cmpd="sng" algn="ctr">
                      <a:solidFill>
                        <a:srgbClr val="B5BD00"/>
                      </a:solidFill>
                      <a:prstDash val="solid"/>
                      <a:round/>
                      <a:headEnd type="none" w="med" len="med"/>
                      <a:tailEnd type="none" w="med" len="med"/>
                    </a:lnT>
                    <a:lnB w="12700" cap="flat" cmpd="sng" algn="ctr">
                      <a:solidFill>
                        <a:srgbClr val="B5BD00"/>
                      </a:solidFill>
                      <a:prstDash val="solid"/>
                      <a:round/>
                      <a:headEnd type="none" w="med" len="med"/>
                      <a:tailEnd type="none" w="med" len="med"/>
                    </a:lnB>
                    <a:solidFill>
                      <a:srgbClr val="B5BD00"/>
                    </a:solidFill>
                  </a:tcPr>
                </a:tc>
                <a:extLst>
                  <a:ext uri="{0D108BD9-81ED-4DB2-BD59-A6C34878D82A}">
                    <a16:rowId xmlns:a16="http://schemas.microsoft.com/office/drawing/2014/main" val="1506964017"/>
                  </a:ext>
                </a:extLst>
              </a:tr>
              <a:tr h="788829">
                <a:tc>
                  <a:txBody>
                    <a:bodyPr/>
                    <a:lstStyle/>
                    <a:p>
                      <a:pPr marL="0" algn="l" defTabSz="914400" rtl="0" eaLnBrk="1" latinLnBrk="0" hangingPunct="1">
                        <a:lnSpc>
                          <a:spcPct val="107000"/>
                        </a:lnSpc>
                        <a:spcAft>
                          <a:spcPts val="800"/>
                        </a:spcAft>
                      </a:pPr>
                      <a:r>
                        <a:rPr lang="en-GB" sz="900" b="1" kern="1200" dirty="0">
                          <a:solidFill>
                            <a:schemeClr val="tx1"/>
                          </a:solidFill>
                          <a:latin typeface="+mn-lt"/>
                          <a:ea typeface="+mn-ea"/>
                          <a:cs typeface="+mn-cs"/>
                        </a:rPr>
                        <a:t>Prevention</a:t>
                      </a:r>
                    </a:p>
                  </a:txBody>
                  <a:tcPr marL="90000" marR="90000" marT="90000" marB="90000">
                    <a:lnL w="12700" cap="flat" cmpd="sng" algn="ctr">
                      <a:solidFill>
                        <a:srgbClr val="B5BD00"/>
                      </a:solidFill>
                      <a:prstDash val="solid"/>
                      <a:round/>
                      <a:headEnd type="none" w="med" len="med"/>
                      <a:tailEnd type="none" w="med" len="med"/>
                    </a:lnL>
                    <a:lnR w="12700" cap="flat" cmpd="sng" algn="ctr">
                      <a:solidFill>
                        <a:srgbClr val="B5BD00"/>
                      </a:solidFill>
                      <a:prstDash val="solid"/>
                      <a:round/>
                      <a:headEnd type="none" w="med" len="med"/>
                      <a:tailEnd type="none" w="med" len="med"/>
                    </a:lnR>
                    <a:lnT w="12700" cap="flat" cmpd="sng" algn="ctr">
                      <a:solidFill>
                        <a:srgbClr val="B5BD00"/>
                      </a:solidFill>
                      <a:prstDash val="solid"/>
                      <a:round/>
                      <a:headEnd type="none" w="med" len="med"/>
                      <a:tailEnd type="none" w="med" len="med"/>
                    </a:lnT>
                    <a:lnB w="12700" cap="flat" cmpd="sng" algn="ctr">
                      <a:solidFill>
                        <a:srgbClr val="B5BD00"/>
                      </a:solidFill>
                      <a:prstDash val="solid"/>
                      <a:round/>
                      <a:headEnd type="none" w="med" len="med"/>
                      <a:tailEnd type="none" w="med" len="med"/>
                    </a:lnB>
                    <a:noFill/>
                  </a:tcPr>
                </a:tc>
                <a:tc>
                  <a:txBody>
                    <a:bodyPr/>
                    <a:lstStyle/>
                    <a:p>
                      <a:pPr marL="171450" lvl="0" indent="-171450" algn="l" defTabSz="914400" rtl="0" eaLnBrk="1" latinLnBrk="0" hangingPunct="1">
                        <a:lnSpc>
                          <a:spcPts val="800"/>
                        </a:lnSpc>
                        <a:spcAft>
                          <a:spcPts val="400"/>
                        </a:spcAft>
                        <a:buClr>
                          <a:schemeClr val="tx1"/>
                        </a:buClr>
                        <a:buFont typeface="Wingdings" panose="05000000000000000000" pitchFamily="2" charset="2"/>
                        <a:buChar char="§"/>
                      </a:pPr>
                      <a:r>
                        <a:rPr lang="en-US" sz="900" kern="1200" dirty="0">
                          <a:solidFill>
                            <a:srgbClr val="555555"/>
                          </a:solidFill>
                          <a:latin typeface="+mn-lt"/>
                          <a:ea typeface="+mn-ea"/>
                          <a:cs typeface="+mn-cs"/>
                        </a:rPr>
                        <a:t>Risk management seminars, publications and toolkits for Insureds </a:t>
                      </a:r>
                    </a:p>
                    <a:p>
                      <a:pPr marL="171450" lvl="0" indent="-171450" algn="l" defTabSz="914400" rtl="0" eaLnBrk="1" latinLnBrk="0" hangingPunct="1">
                        <a:lnSpc>
                          <a:spcPts val="800"/>
                        </a:lnSpc>
                        <a:spcAft>
                          <a:spcPts val="400"/>
                        </a:spcAft>
                        <a:buClr>
                          <a:schemeClr val="tx1"/>
                        </a:buClr>
                        <a:buFont typeface="Wingdings" panose="05000000000000000000" pitchFamily="2" charset="2"/>
                        <a:buChar char="§"/>
                      </a:pPr>
                      <a:r>
                        <a:rPr lang="en-US" sz="900" kern="1200" dirty="0">
                          <a:solidFill>
                            <a:srgbClr val="555555"/>
                          </a:solidFill>
                          <a:latin typeface="+mn-lt"/>
                          <a:ea typeface="+mn-ea"/>
                          <a:cs typeface="+mn-cs"/>
                        </a:rPr>
                        <a:t>Insights and MI from our wider regulatory casework </a:t>
                      </a:r>
                    </a:p>
                    <a:p>
                      <a:pPr marL="171450" lvl="0" indent="-171450" algn="l" defTabSz="914400" rtl="0" eaLnBrk="1" latinLnBrk="0" hangingPunct="1">
                        <a:lnSpc>
                          <a:spcPts val="800"/>
                        </a:lnSpc>
                        <a:spcAft>
                          <a:spcPts val="400"/>
                        </a:spcAft>
                        <a:buClr>
                          <a:schemeClr val="tx1"/>
                        </a:buClr>
                        <a:buFont typeface="Wingdings" panose="05000000000000000000" pitchFamily="2" charset="2"/>
                        <a:buChar char="§"/>
                      </a:pPr>
                      <a:r>
                        <a:rPr lang="en-US" sz="900" kern="1200" dirty="0">
                          <a:solidFill>
                            <a:srgbClr val="555555"/>
                          </a:solidFill>
                          <a:latin typeface="+mn-lt"/>
                          <a:ea typeface="+mn-ea"/>
                          <a:cs typeface="+mn-cs"/>
                        </a:rPr>
                        <a:t>Engagement with regulators in stakeholder processes.</a:t>
                      </a:r>
                    </a:p>
                  </a:txBody>
                  <a:tcPr marL="90000" marR="90000" marT="90000" marB="90000">
                    <a:lnL w="12700" cap="flat" cmpd="sng" algn="ctr">
                      <a:solidFill>
                        <a:srgbClr val="B5BD00"/>
                      </a:solidFill>
                      <a:prstDash val="solid"/>
                      <a:round/>
                      <a:headEnd type="none" w="med" len="med"/>
                      <a:tailEnd type="none" w="med" len="med"/>
                    </a:lnL>
                    <a:lnR w="12700" cap="flat" cmpd="sng" algn="ctr">
                      <a:solidFill>
                        <a:srgbClr val="B5BD00"/>
                      </a:solidFill>
                      <a:prstDash val="solid"/>
                      <a:round/>
                      <a:headEnd type="none" w="med" len="med"/>
                      <a:tailEnd type="none" w="med" len="med"/>
                    </a:lnR>
                    <a:lnT w="12700" cap="flat" cmpd="sng" algn="ctr">
                      <a:solidFill>
                        <a:srgbClr val="B5BD00"/>
                      </a:solidFill>
                      <a:prstDash val="solid"/>
                      <a:round/>
                      <a:headEnd type="none" w="med" len="med"/>
                      <a:tailEnd type="none" w="med" len="med"/>
                    </a:lnT>
                    <a:lnB w="12700" cap="flat" cmpd="sng" algn="ctr">
                      <a:solidFill>
                        <a:srgbClr val="B5BD00"/>
                      </a:solidFill>
                      <a:prstDash val="solid"/>
                      <a:round/>
                      <a:headEnd type="none" w="med" len="med"/>
                      <a:tailEnd type="none" w="med" len="med"/>
                    </a:lnB>
                    <a:noFill/>
                  </a:tcPr>
                </a:tc>
                <a:tc>
                  <a:txBody>
                    <a:bodyPr/>
                    <a:lstStyle/>
                    <a:p>
                      <a:pPr marL="171450" lvl="0" indent="-171450" algn="l" defTabSz="914400" rtl="0" eaLnBrk="1" latinLnBrk="0" hangingPunct="1">
                        <a:lnSpc>
                          <a:spcPts val="800"/>
                        </a:lnSpc>
                        <a:spcAft>
                          <a:spcPts val="400"/>
                        </a:spcAft>
                        <a:buClr>
                          <a:schemeClr val="tx1"/>
                        </a:buClr>
                        <a:buFont typeface="Wingdings" panose="05000000000000000000" pitchFamily="2" charset="2"/>
                        <a:buChar char="§"/>
                      </a:pPr>
                      <a:r>
                        <a:rPr lang="en-US" sz="900" kern="1200" dirty="0">
                          <a:solidFill>
                            <a:srgbClr val="555555"/>
                          </a:solidFill>
                          <a:latin typeface="+mn-lt"/>
                          <a:ea typeface="+mn-ea"/>
                          <a:cs typeface="+mn-cs"/>
                        </a:rPr>
                        <a:t>Reduces likelihood of regulatory issues arising, increases resilience and promotes the value of the Insurer’s product</a:t>
                      </a:r>
                    </a:p>
                    <a:p>
                      <a:pPr marL="171450" lvl="0" indent="-171450" algn="l" defTabSz="914400" rtl="0" eaLnBrk="1" latinLnBrk="0" hangingPunct="1">
                        <a:lnSpc>
                          <a:spcPts val="800"/>
                        </a:lnSpc>
                        <a:spcAft>
                          <a:spcPts val="400"/>
                        </a:spcAft>
                        <a:buClr>
                          <a:schemeClr val="tx1"/>
                        </a:buClr>
                        <a:buFont typeface="Wingdings" panose="05000000000000000000" pitchFamily="2" charset="2"/>
                        <a:buChar char="§"/>
                      </a:pPr>
                      <a:r>
                        <a:rPr lang="en-US" sz="900" kern="1200" dirty="0">
                          <a:solidFill>
                            <a:srgbClr val="555555"/>
                          </a:solidFill>
                          <a:latin typeface="+mn-lt"/>
                          <a:ea typeface="+mn-ea"/>
                          <a:cs typeface="+mn-cs"/>
                        </a:rPr>
                        <a:t>Identifying trends in referrals, case types and risk areas</a:t>
                      </a:r>
                    </a:p>
                    <a:p>
                      <a:pPr marL="171450" lvl="0" indent="-171450" algn="l" defTabSz="914400" rtl="0" eaLnBrk="1" latinLnBrk="0" hangingPunct="1">
                        <a:lnSpc>
                          <a:spcPts val="800"/>
                        </a:lnSpc>
                        <a:spcAft>
                          <a:spcPts val="400"/>
                        </a:spcAft>
                        <a:buClr>
                          <a:schemeClr val="tx1"/>
                        </a:buClr>
                        <a:buFont typeface="Wingdings" panose="05000000000000000000" pitchFamily="2" charset="2"/>
                        <a:buChar char="§"/>
                      </a:pPr>
                      <a:r>
                        <a:rPr lang="en-US" sz="900" kern="1200" dirty="0">
                          <a:solidFill>
                            <a:srgbClr val="555555"/>
                          </a:solidFill>
                          <a:latin typeface="+mn-lt"/>
                          <a:ea typeface="+mn-ea"/>
                          <a:cs typeface="+mn-cs"/>
                        </a:rPr>
                        <a:t>Insurer voices are “heard” by the regulator in user-group discussions and policy development.</a:t>
                      </a:r>
                    </a:p>
                  </a:txBody>
                  <a:tcPr marL="90000" marR="90000" marT="90000" marB="90000">
                    <a:lnL w="12700" cap="flat" cmpd="sng" algn="ctr">
                      <a:solidFill>
                        <a:srgbClr val="B5BD00"/>
                      </a:solidFill>
                      <a:prstDash val="solid"/>
                      <a:round/>
                      <a:headEnd type="none" w="med" len="med"/>
                      <a:tailEnd type="none" w="med" len="med"/>
                    </a:lnL>
                    <a:lnR w="12700" cap="flat" cmpd="sng" algn="ctr">
                      <a:solidFill>
                        <a:srgbClr val="B5BD00"/>
                      </a:solidFill>
                      <a:prstDash val="solid"/>
                      <a:round/>
                      <a:headEnd type="none" w="med" len="med"/>
                      <a:tailEnd type="none" w="med" len="med"/>
                    </a:lnR>
                    <a:lnT w="12700" cap="flat" cmpd="sng" algn="ctr">
                      <a:solidFill>
                        <a:srgbClr val="B5BD00"/>
                      </a:solidFill>
                      <a:prstDash val="solid"/>
                      <a:round/>
                      <a:headEnd type="none" w="med" len="med"/>
                      <a:tailEnd type="none" w="med" len="med"/>
                    </a:lnT>
                    <a:lnB w="12700" cap="flat" cmpd="sng" algn="ctr">
                      <a:solidFill>
                        <a:srgbClr val="B5BD00"/>
                      </a:solidFill>
                      <a:prstDash val="solid"/>
                      <a:round/>
                      <a:headEnd type="none" w="med" len="med"/>
                      <a:tailEnd type="none" w="med" len="med"/>
                    </a:lnB>
                    <a:noFill/>
                  </a:tcPr>
                </a:tc>
                <a:extLst>
                  <a:ext uri="{0D108BD9-81ED-4DB2-BD59-A6C34878D82A}">
                    <a16:rowId xmlns:a16="http://schemas.microsoft.com/office/drawing/2014/main" val="1762526906"/>
                  </a:ext>
                </a:extLst>
              </a:tr>
              <a:tr h="835036">
                <a:tc>
                  <a:txBody>
                    <a:bodyPr/>
                    <a:lstStyle/>
                    <a:p>
                      <a:pPr marL="0" algn="l" defTabSz="914400" rtl="0" eaLnBrk="1" latinLnBrk="0" hangingPunct="1">
                        <a:lnSpc>
                          <a:spcPct val="107000"/>
                        </a:lnSpc>
                        <a:spcAft>
                          <a:spcPts val="800"/>
                        </a:spcAft>
                      </a:pPr>
                      <a:r>
                        <a:rPr lang="en-GB" sz="900" b="1" kern="1200" dirty="0">
                          <a:solidFill>
                            <a:schemeClr val="tx1"/>
                          </a:solidFill>
                          <a:latin typeface="+mn-lt"/>
                          <a:ea typeface="+mn-ea"/>
                          <a:cs typeface="+mn-cs"/>
                        </a:rPr>
                        <a:t>Crisis containment</a:t>
                      </a:r>
                    </a:p>
                  </a:txBody>
                  <a:tcPr marL="90000" marR="90000" marT="90000" marB="90000">
                    <a:lnL w="12700" cap="flat" cmpd="sng" algn="ctr">
                      <a:solidFill>
                        <a:srgbClr val="B5BD00"/>
                      </a:solidFill>
                      <a:prstDash val="solid"/>
                      <a:round/>
                      <a:headEnd type="none" w="med" len="med"/>
                      <a:tailEnd type="none" w="med" len="med"/>
                    </a:lnL>
                    <a:lnR w="12700" cap="flat" cmpd="sng" algn="ctr">
                      <a:solidFill>
                        <a:srgbClr val="B5BD00"/>
                      </a:solidFill>
                      <a:prstDash val="solid"/>
                      <a:round/>
                      <a:headEnd type="none" w="med" len="med"/>
                      <a:tailEnd type="none" w="med" len="med"/>
                    </a:lnR>
                    <a:lnT w="12700" cap="flat" cmpd="sng" algn="ctr">
                      <a:solidFill>
                        <a:srgbClr val="B5BD00"/>
                      </a:solidFill>
                      <a:prstDash val="solid"/>
                      <a:round/>
                      <a:headEnd type="none" w="med" len="med"/>
                      <a:tailEnd type="none" w="med" len="med"/>
                    </a:lnT>
                    <a:lnB w="12700" cap="flat" cmpd="sng" algn="ctr">
                      <a:solidFill>
                        <a:srgbClr val="B5BD00"/>
                      </a:solidFill>
                      <a:prstDash val="solid"/>
                      <a:round/>
                      <a:headEnd type="none" w="med" len="med"/>
                      <a:tailEnd type="none" w="med" len="med"/>
                    </a:lnB>
                    <a:noFill/>
                  </a:tcPr>
                </a:tc>
                <a:tc>
                  <a:txBody>
                    <a:bodyPr/>
                    <a:lstStyle/>
                    <a:p>
                      <a:pPr marL="171450" lvl="0" indent="-171450" algn="l" defTabSz="914400" rtl="0" eaLnBrk="1" latinLnBrk="0" hangingPunct="1">
                        <a:lnSpc>
                          <a:spcPts val="800"/>
                        </a:lnSpc>
                        <a:spcAft>
                          <a:spcPts val="400"/>
                        </a:spcAft>
                        <a:buClr>
                          <a:schemeClr val="tx1"/>
                        </a:buClr>
                        <a:buFont typeface="Wingdings" panose="05000000000000000000" pitchFamily="2" charset="2"/>
                        <a:buChar char="§"/>
                      </a:pPr>
                      <a:r>
                        <a:rPr lang="en-US" sz="900" kern="1200" dirty="0">
                          <a:solidFill>
                            <a:srgbClr val="555555"/>
                          </a:solidFill>
                          <a:latin typeface="+mn-lt"/>
                          <a:ea typeface="+mn-ea"/>
                          <a:cs typeface="+mn-cs"/>
                        </a:rPr>
                        <a:t>Actively consider the implications of an event in the wider regulatory context</a:t>
                      </a:r>
                    </a:p>
                    <a:p>
                      <a:pPr marL="171450" lvl="0" indent="-171450" algn="l" defTabSz="914400" rtl="0" eaLnBrk="1" latinLnBrk="0" hangingPunct="1">
                        <a:lnSpc>
                          <a:spcPts val="800"/>
                        </a:lnSpc>
                        <a:spcAft>
                          <a:spcPts val="400"/>
                        </a:spcAft>
                        <a:buClr>
                          <a:schemeClr val="tx1"/>
                        </a:buClr>
                        <a:buFont typeface="Wingdings" panose="05000000000000000000" pitchFamily="2" charset="2"/>
                        <a:buChar char="§"/>
                      </a:pPr>
                      <a:r>
                        <a:rPr lang="en-US" sz="900" kern="1200" dirty="0">
                          <a:solidFill>
                            <a:srgbClr val="555555"/>
                          </a:solidFill>
                          <a:latin typeface="+mn-lt"/>
                          <a:ea typeface="+mn-ea"/>
                          <a:cs typeface="+mn-cs"/>
                        </a:rPr>
                        <a:t>Provide early advice on mitigation and remediation</a:t>
                      </a:r>
                    </a:p>
                    <a:p>
                      <a:pPr marL="171450" lvl="0" indent="-171450" algn="l" defTabSz="914400" rtl="0" eaLnBrk="1" latinLnBrk="0" hangingPunct="1">
                        <a:lnSpc>
                          <a:spcPts val="800"/>
                        </a:lnSpc>
                        <a:spcAft>
                          <a:spcPts val="400"/>
                        </a:spcAft>
                        <a:buClr>
                          <a:schemeClr val="tx1"/>
                        </a:buClr>
                        <a:buFont typeface="Wingdings" panose="05000000000000000000" pitchFamily="2" charset="2"/>
                        <a:buChar char="§"/>
                      </a:pPr>
                      <a:r>
                        <a:rPr lang="en-US" sz="900" kern="1200" dirty="0">
                          <a:solidFill>
                            <a:srgbClr val="555555"/>
                          </a:solidFill>
                          <a:latin typeface="+mn-lt"/>
                          <a:ea typeface="+mn-ea"/>
                          <a:cs typeface="+mn-cs"/>
                        </a:rPr>
                        <a:t>Advice on professional responsibilities including the Duty of Candour.</a:t>
                      </a:r>
                    </a:p>
                  </a:txBody>
                  <a:tcPr marL="90000" marR="90000" marT="90000" marB="90000">
                    <a:lnL w="12700" cap="flat" cmpd="sng" algn="ctr">
                      <a:solidFill>
                        <a:srgbClr val="B5BD00"/>
                      </a:solidFill>
                      <a:prstDash val="solid"/>
                      <a:round/>
                      <a:headEnd type="none" w="med" len="med"/>
                      <a:tailEnd type="none" w="med" len="med"/>
                    </a:lnL>
                    <a:lnR w="12700" cap="flat" cmpd="sng" algn="ctr">
                      <a:solidFill>
                        <a:srgbClr val="B5BD00"/>
                      </a:solidFill>
                      <a:prstDash val="solid"/>
                      <a:round/>
                      <a:headEnd type="none" w="med" len="med"/>
                      <a:tailEnd type="none" w="med" len="med"/>
                    </a:lnR>
                    <a:lnT w="12700" cap="flat" cmpd="sng" algn="ctr">
                      <a:solidFill>
                        <a:srgbClr val="B5BD00"/>
                      </a:solidFill>
                      <a:prstDash val="solid"/>
                      <a:round/>
                      <a:headEnd type="none" w="med" len="med"/>
                      <a:tailEnd type="none" w="med" len="med"/>
                    </a:lnT>
                    <a:lnB w="12700" cap="flat" cmpd="sng" algn="ctr">
                      <a:solidFill>
                        <a:srgbClr val="B5BD00"/>
                      </a:solidFill>
                      <a:prstDash val="solid"/>
                      <a:round/>
                      <a:headEnd type="none" w="med" len="med"/>
                      <a:tailEnd type="none" w="med" len="med"/>
                    </a:lnB>
                    <a:noFill/>
                  </a:tcPr>
                </a:tc>
                <a:tc>
                  <a:txBody>
                    <a:bodyPr/>
                    <a:lstStyle/>
                    <a:p>
                      <a:pPr marL="171450" lvl="0" indent="-171450" algn="l" defTabSz="914400" rtl="0" eaLnBrk="1" latinLnBrk="0" hangingPunct="1">
                        <a:lnSpc>
                          <a:spcPts val="800"/>
                        </a:lnSpc>
                        <a:spcAft>
                          <a:spcPts val="400"/>
                        </a:spcAft>
                        <a:buClr>
                          <a:schemeClr val="tx1"/>
                        </a:buClr>
                        <a:buFont typeface="Wingdings" panose="05000000000000000000" pitchFamily="2" charset="2"/>
                        <a:buChar char="§"/>
                      </a:pPr>
                      <a:r>
                        <a:rPr lang="en-US" sz="900" kern="1200" dirty="0">
                          <a:solidFill>
                            <a:srgbClr val="555555"/>
                          </a:solidFill>
                          <a:latin typeface="+mn-lt"/>
                          <a:ea typeface="+mn-ea"/>
                          <a:cs typeface="+mn-cs"/>
                        </a:rPr>
                        <a:t>Prevents tactical mis-steps which may trigger further proceedings in another forum, with additional cost for Insurers and negative impact on the Insured</a:t>
                      </a:r>
                    </a:p>
                    <a:p>
                      <a:pPr marL="171450" lvl="0" indent="-171450" algn="l" defTabSz="914400" rtl="0" eaLnBrk="1" latinLnBrk="0" hangingPunct="1">
                        <a:lnSpc>
                          <a:spcPts val="800"/>
                        </a:lnSpc>
                        <a:spcAft>
                          <a:spcPts val="400"/>
                        </a:spcAft>
                        <a:buClr>
                          <a:schemeClr val="tx1"/>
                        </a:buClr>
                        <a:buFont typeface="Wingdings" panose="05000000000000000000" pitchFamily="2" charset="2"/>
                        <a:buChar char="§"/>
                      </a:pPr>
                      <a:r>
                        <a:rPr lang="en-US" sz="900" kern="1200" dirty="0">
                          <a:solidFill>
                            <a:srgbClr val="555555"/>
                          </a:solidFill>
                          <a:latin typeface="+mn-lt"/>
                          <a:ea typeface="+mn-ea"/>
                          <a:cs typeface="+mn-cs"/>
                        </a:rPr>
                        <a:t>Maximises the prospect of early closure </a:t>
                      </a:r>
                    </a:p>
                    <a:p>
                      <a:pPr marL="171450" lvl="0" indent="-171450" algn="l" defTabSz="914400" rtl="0" eaLnBrk="1" latinLnBrk="0" hangingPunct="1">
                        <a:lnSpc>
                          <a:spcPts val="800"/>
                        </a:lnSpc>
                        <a:spcAft>
                          <a:spcPts val="400"/>
                        </a:spcAft>
                        <a:buClr>
                          <a:schemeClr val="tx1"/>
                        </a:buClr>
                        <a:buFont typeface="Wingdings" panose="05000000000000000000" pitchFamily="2" charset="2"/>
                        <a:buChar char="§"/>
                      </a:pPr>
                      <a:r>
                        <a:rPr lang="en-US" sz="900" kern="1200" dirty="0">
                          <a:solidFill>
                            <a:srgbClr val="555555"/>
                          </a:solidFill>
                          <a:latin typeface="+mn-lt"/>
                          <a:ea typeface="+mn-ea"/>
                          <a:cs typeface="+mn-cs"/>
                        </a:rPr>
                        <a:t>Reduces likelihood of complaint and subsequent regulatory action.</a:t>
                      </a:r>
                    </a:p>
                  </a:txBody>
                  <a:tcPr marL="90000" marR="90000" marT="90000" marB="90000">
                    <a:lnL w="12700" cap="flat" cmpd="sng" algn="ctr">
                      <a:solidFill>
                        <a:srgbClr val="B5BD00"/>
                      </a:solidFill>
                      <a:prstDash val="solid"/>
                      <a:round/>
                      <a:headEnd type="none" w="med" len="med"/>
                      <a:tailEnd type="none" w="med" len="med"/>
                    </a:lnL>
                    <a:lnR w="12700" cap="flat" cmpd="sng" algn="ctr">
                      <a:solidFill>
                        <a:srgbClr val="B5BD00"/>
                      </a:solidFill>
                      <a:prstDash val="solid"/>
                      <a:round/>
                      <a:headEnd type="none" w="med" len="med"/>
                      <a:tailEnd type="none" w="med" len="med"/>
                    </a:lnR>
                    <a:lnT w="12700" cap="flat" cmpd="sng" algn="ctr">
                      <a:solidFill>
                        <a:srgbClr val="B5BD00"/>
                      </a:solidFill>
                      <a:prstDash val="solid"/>
                      <a:round/>
                      <a:headEnd type="none" w="med" len="med"/>
                      <a:tailEnd type="none" w="med" len="med"/>
                    </a:lnT>
                    <a:lnB w="12700" cap="flat" cmpd="sng" algn="ctr">
                      <a:solidFill>
                        <a:srgbClr val="B5BD00"/>
                      </a:solidFill>
                      <a:prstDash val="solid"/>
                      <a:round/>
                      <a:headEnd type="none" w="med" len="med"/>
                      <a:tailEnd type="none" w="med" len="med"/>
                    </a:lnB>
                    <a:noFill/>
                  </a:tcPr>
                </a:tc>
                <a:extLst>
                  <a:ext uri="{0D108BD9-81ED-4DB2-BD59-A6C34878D82A}">
                    <a16:rowId xmlns:a16="http://schemas.microsoft.com/office/drawing/2014/main" val="2683791817"/>
                  </a:ext>
                </a:extLst>
              </a:tr>
              <a:tr h="1274721">
                <a:tc>
                  <a:txBody>
                    <a:bodyPr/>
                    <a:lstStyle/>
                    <a:p>
                      <a:pPr marL="0" algn="l" defTabSz="914400" rtl="0" eaLnBrk="1" latinLnBrk="0" hangingPunct="1">
                        <a:lnSpc>
                          <a:spcPct val="107000"/>
                        </a:lnSpc>
                        <a:spcAft>
                          <a:spcPts val="800"/>
                        </a:spcAft>
                      </a:pPr>
                      <a:r>
                        <a:rPr lang="en-GB" sz="900" b="1" kern="1200" dirty="0">
                          <a:solidFill>
                            <a:schemeClr val="tx1"/>
                          </a:solidFill>
                          <a:latin typeface="+mn-lt"/>
                          <a:ea typeface="+mn-ea"/>
                          <a:cs typeface="+mn-cs"/>
                        </a:rPr>
                        <a:t>Investigation</a:t>
                      </a:r>
                    </a:p>
                  </a:txBody>
                  <a:tcPr marL="90000" marR="90000" marT="90000" marB="90000">
                    <a:lnL w="12700" cap="flat" cmpd="sng" algn="ctr">
                      <a:solidFill>
                        <a:srgbClr val="B5BD00"/>
                      </a:solidFill>
                      <a:prstDash val="solid"/>
                      <a:round/>
                      <a:headEnd type="none" w="med" len="med"/>
                      <a:tailEnd type="none" w="med" len="med"/>
                    </a:lnL>
                    <a:lnR w="12700" cap="flat" cmpd="sng" algn="ctr">
                      <a:solidFill>
                        <a:srgbClr val="B5BD00"/>
                      </a:solidFill>
                      <a:prstDash val="solid"/>
                      <a:round/>
                      <a:headEnd type="none" w="med" len="med"/>
                      <a:tailEnd type="none" w="med" len="med"/>
                    </a:lnR>
                    <a:lnT w="12700" cap="flat" cmpd="sng" algn="ctr">
                      <a:solidFill>
                        <a:srgbClr val="B5BD00"/>
                      </a:solidFill>
                      <a:prstDash val="solid"/>
                      <a:round/>
                      <a:headEnd type="none" w="med" len="med"/>
                      <a:tailEnd type="none" w="med" len="med"/>
                    </a:lnT>
                    <a:lnB w="12700" cap="flat" cmpd="sng" algn="ctr">
                      <a:solidFill>
                        <a:srgbClr val="B5BD00"/>
                      </a:solidFill>
                      <a:prstDash val="solid"/>
                      <a:round/>
                      <a:headEnd type="none" w="med" len="med"/>
                      <a:tailEnd type="none" w="med" len="med"/>
                    </a:lnB>
                    <a:noFill/>
                  </a:tcPr>
                </a:tc>
                <a:tc>
                  <a:txBody>
                    <a:bodyPr/>
                    <a:lstStyle/>
                    <a:p>
                      <a:pPr marL="171450" lvl="0" indent="-171450" algn="l" defTabSz="914400" rtl="0" eaLnBrk="1" latinLnBrk="0" hangingPunct="1">
                        <a:lnSpc>
                          <a:spcPts val="800"/>
                        </a:lnSpc>
                        <a:spcAft>
                          <a:spcPts val="400"/>
                        </a:spcAft>
                        <a:buClr>
                          <a:schemeClr val="tx1"/>
                        </a:buClr>
                        <a:buFont typeface="Wingdings" panose="05000000000000000000" pitchFamily="2" charset="2"/>
                        <a:buChar char="§"/>
                      </a:pPr>
                      <a:r>
                        <a:rPr lang="en-GB" sz="900" kern="1200" dirty="0">
                          <a:solidFill>
                            <a:srgbClr val="555555"/>
                          </a:solidFill>
                          <a:latin typeface="+mn-lt"/>
                          <a:ea typeface="+mn-ea"/>
                          <a:cs typeface="+mn-cs"/>
                        </a:rPr>
                        <a:t>Pragmatic advice focussed on achieving agreed objectives; we don’t “take every point”</a:t>
                      </a:r>
                    </a:p>
                    <a:p>
                      <a:pPr marL="171450" lvl="0" indent="-171450" algn="l" defTabSz="914400" rtl="0" eaLnBrk="1" latinLnBrk="0" hangingPunct="1">
                        <a:lnSpc>
                          <a:spcPts val="800"/>
                        </a:lnSpc>
                        <a:spcAft>
                          <a:spcPts val="400"/>
                        </a:spcAft>
                        <a:buClr>
                          <a:schemeClr val="tx1"/>
                        </a:buClr>
                        <a:buFont typeface="Wingdings" panose="05000000000000000000" pitchFamily="2" charset="2"/>
                        <a:buChar char="§"/>
                      </a:pPr>
                      <a:r>
                        <a:rPr lang="en-GB" sz="900" kern="1200" dirty="0">
                          <a:solidFill>
                            <a:srgbClr val="555555"/>
                          </a:solidFill>
                          <a:latin typeface="+mn-lt"/>
                          <a:ea typeface="+mn-ea"/>
                          <a:cs typeface="+mn-cs"/>
                        </a:rPr>
                        <a:t>Advice on early admissions where appropriate</a:t>
                      </a:r>
                    </a:p>
                    <a:p>
                      <a:pPr marL="171450" lvl="0" indent="-171450" algn="l" defTabSz="914400" rtl="0" eaLnBrk="1" latinLnBrk="0" hangingPunct="1">
                        <a:lnSpc>
                          <a:spcPts val="800"/>
                        </a:lnSpc>
                        <a:spcAft>
                          <a:spcPts val="400"/>
                        </a:spcAft>
                        <a:buClr>
                          <a:schemeClr val="tx1"/>
                        </a:buClr>
                        <a:buFont typeface="Wingdings" panose="05000000000000000000" pitchFamily="2" charset="2"/>
                        <a:buChar char="§"/>
                      </a:pPr>
                      <a:r>
                        <a:rPr lang="en-GB" sz="900" kern="1200" dirty="0">
                          <a:solidFill>
                            <a:srgbClr val="555555"/>
                          </a:solidFill>
                          <a:latin typeface="+mn-lt"/>
                          <a:ea typeface="+mn-ea"/>
                          <a:cs typeface="+mn-cs"/>
                        </a:rPr>
                        <a:t>Proactive engagement with the regulator to agree facts and narrow the issues</a:t>
                      </a:r>
                    </a:p>
                    <a:p>
                      <a:pPr marL="171450" lvl="0" indent="-171450" algn="l" defTabSz="914400" rtl="0" eaLnBrk="1" latinLnBrk="0" hangingPunct="1">
                        <a:lnSpc>
                          <a:spcPts val="800"/>
                        </a:lnSpc>
                        <a:spcAft>
                          <a:spcPts val="400"/>
                        </a:spcAft>
                        <a:buClr>
                          <a:schemeClr val="tx1"/>
                        </a:buClr>
                        <a:buFont typeface="Wingdings" panose="05000000000000000000" pitchFamily="2" charset="2"/>
                        <a:buChar char="§"/>
                      </a:pPr>
                      <a:r>
                        <a:rPr lang="en-GB" sz="900" kern="1200" dirty="0">
                          <a:solidFill>
                            <a:srgbClr val="555555"/>
                          </a:solidFill>
                          <a:latin typeface="+mn-lt"/>
                          <a:ea typeface="+mn-ea"/>
                          <a:cs typeface="+mn-cs"/>
                        </a:rPr>
                        <a:t>A perspective-driven approach.</a:t>
                      </a:r>
                    </a:p>
                  </a:txBody>
                  <a:tcPr marL="90000" marR="90000" marT="90000" marB="90000">
                    <a:lnL w="12700" cap="flat" cmpd="sng" algn="ctr">
                      <a:solidFill>
                        <a:srgbClr val="B5BD00"/>
                      </a:solidFill>
                      <a:prstDash val="solid"/>
                      <a:round/>
                      <a:headEnd type="none" w="med" len="med"/>
                      <a:tailEnd type="none" w="med" len="med"/>
                    </a:lnL>
                    <a:lnR w="12700" cap="flat" cmpd="sng" algn="ctr">
                      <a:solidFill>
                        <a:srgbClr val="B5BD00"/>
                      </a:solidFill>
                      <a:prstDash val="solid"/>
                      <a:round/>
                      <a:headEnd type="none" w="med" len="med"/>
                      <a:tailEnd type="none" w="med" len="med"/>
                    </a:lnR>
                    <a:lnT w="12700" cap="flat" cmpd="sng" algn="ctr">
                      <a:solidFill>
                        <a:srgbClr val="B5BD00"/>
                      </a:solidFill>
                      <a:prstDash val="solid"/>
                      <a:round/>
                      <a:headEnd type="none" w="med" len="med"/>
                      <a:tailEnd type="none" w="med" len="med"/>
                    </a:lnT>
                    <a:lnB w="12700" cap="flat" cmpd="sng" algn="ctr">
                      <a:solidFill>
                        <a:srgbClr val="B5BD00"/>
                      </a:solidFill>
                      <a:prstDash val="solid"/>
                      <a:round/>
                      <a:headEnd type="none" w="med" len="med"/>
                      <a:tailEnd type="none" w="med" len="med"/>
                    </a:lnB>
                    <a:noFill/>
                  </a:tcPr>
                </a:tc>
                <a:tc>
                  <a:txBody>
                    <a:bodyPr/>
                    <a:lstStyle/>
                    <a:p>
                      <a:pPr marL="171450" lvl="0" indent="-171450" algn="l" defTabSz="914400" rtl="0" eaLnBrk="1" latinLnBrk="0" hangingPunct="1">
                        <a:lnSpc>
                          <a:spcPts val="800"/>
                        </a:lnSpc>
                        <a:spcAft>
                          <a:spcPts val="400"/>
                        </a:spcAft>
                        <a:buClr>
                          <a:schemeClr val="tx1"/>
                        </a:buClr>
                        <a:buFont typeface="Wingdings" panose="05000000000000000000" pitchFamily="2" charset="2"/>
                        <a:buChar char="§"/>
                      </a:pPr>
                      <a:r>
                        <a:rPr lang="en-GB" sz="900" kern="1200" dirty="0">
                          <a:solidFill>
                            <a:srgbClr val="555555"/>
                          </a:solidFill>
                          <a:latin typeface="+mn-lt"/>
                          <a:ea typeface="+mn-ea"/>
                          <a:cs typeface="+mn-cs"/>
                        </a:rPr>
                        <a:t>Maximises the prospect of early closure of investigations, limiting the cases that proceed to hearings to those where there is a key factual dispute, or the allegations are of a most serious nature</a:t>
                      </a:r>
                    </a:p>
                    <a:p>
                      <a:pPr marL="171450" lvl="0" indent="-171450" algn="l" defTabSz="914400" rtl="0" eaLnBrk="1" latinLnBrk="0" hangingPunct="1">
                        <a:lnSpc>
                          <a:spcPts val="800"/>
                        </a:lnSpc>
                        <a:spcAft>
                          <a:spcPts val="400"/>
                        </a:spcAft>
                        <a:buClr>
                          <a:schemeClr val="tx1"/>
                        </a:buClr>
                        <a:buFont typeface="Wingdings" panose="05000000000000000000" pitchFamily="2" charset="2"/>
                        <a:buChar char="§"/>
                      </a:pPr>
                      <a:r>
                        <a:rPr lang="en-GB" sz="900" kern="1200" dirty="0">
                          <a:solidFill>
                            <a:srgbClr val="555555"/>
                          </a:solidFill>
                          <a:latin typeface="+mn-lt"/>
                          <a:ea typeface="+mn-ea"/>
                          <a:cs typeface="+mn-cs"/>
                        </a:rPr>
                        <a:t>Reduces length of the investigation, increases prospect of closure and limits Insurer costs</a:t>
                      </a:r>
                    </a:p>
                    <a:p>
                      <a:pPr marL="171450" lvl="0" indent="-171450" algn="l" defTabSz="914400" rtl="0" eaLnBrk="1" latinLnBrk="0" hangingPunct="1">
                        <a:lnSpc>
                          <a:spcPts val="800"/>
                        </a:lnSpc>
                        <a:spcAft>
                          <a:spcPts val="400"/>
                        </a:spcAft>
                        <a:buClr>
                          <a:schemeClr val="tx1"/>
                        </a:buClr>
                        <a:buFont typeface="Wingdings" panose="05000000000000000000" pitchFamily="2" charset="2"/>
                        <a:buChar char="§"/>
                      </a:pPr>
                      <a:r>
                        <a:rPr lang="en-GB" sz="900" kern="1200" dirty="0">
                          <a:solidFill>
                            <a:srgbClr val="555555"/>
                          </a:solidFill>
                          <a:latin typeface="+mn-lt"/>
                          <a:ea typeface="+mn-ea"/>
                          <a:cs typeface="+mn-cs"/>
                        </a:rPr>
                        <a:t>Reduces unnecessary cost by reducing hearing time and litigation of unnecessary issues</a:t>
                      </a:r>
                    </a:p>
                    <a:p>
                      <a:pPr marL="171450" lvl="0" indent="-171450" algn="l" defTabSz="914400" rtl="0" eaLnBrk="1" latinLnBrk="0" hangingPunct="1">
                        <a:lnSpc>
                          <a:spcPts val="800"/>
                        </a:lnSpc>
                        <a:spcAft>
                          <a:spcPts val="400"/>
                        </a:spcAft>
                        <a:buClr>
                          <a:schemeClr val="tx1"/>
                        </a:buClr>
                        <a:buFont typeface="Wingdings" panose="05000000000000000000" pitchFamily="2" charset="2"/>
                        <a:buChar char="§"/>
                      </a:pPr>
                      <a:r>
                        <a:rPr lang="en-GB" sz="900" kern="1200" dirty="0">
                          <a:solidFill>
                            <a:srgbClr val="555555"/>
                          </a:solidFill>
                          <a:latin typeface="+mn-lt"/>
                          <a:ea typeface="+mn-ea"/>
                          <a:cs typeface="+mn-cs"/>
                        </a:rPr>
                        <a:t>Ensures broad strategic objectives are not sacrificed to achieve less important short-term advantages.</a:t>
                      </a:r>
                    </a:p>
                  </a:txBody>
                  <a:tcPr marL="90000" marR="90000" marT="90000" marB="90000">
                    <a:lnL w="12700" cap="flat" cmpd="sng" algn="ctr">
                      <a:solidFill>
                        <a:srgbClr val="B5BD00"/>
                      </a:solidFill>
                      <a:prstDash val="solid"/>
                      <a:round/>
                      <a:headEnd type="none" w="med" len="med"/>
                      <a:tailEnd type="none" w="med" len="med"/>
                    </a:lnL>
                    <a:lnR w="12700" cap="flat" cmpd="sng" algn="ctr">
                      <a:solidFill>
                        <a:srgbClr val="B5BD00"/>
                      </a:solidFill>
                      <a:prstDash val="solid"/>
                      <a:round/>
                      <a:headEnd type="none" w="med" len="med"/>
                      <a:tailEnd type="none" w="med" len="med"/>
                    </a:lnR>
                    <a:lnT w="12700" cap="flat" cmpd="sng" algn="ctr">
                      <a:solidFill>
                        <a:srgbClr val="B5BD00"/>
                      </a:solidFill>
                      <a:prstDash val="solid"/>
                      <a:round/>
                      <a:headEnd type="none" w="med" len="med"/>
                      <a:tailEnd type="none" w="med" len="med"/>
                    </a:lnT>
                    <a:lnB w="12700" cap="flat" cmpd="sng" algn="ctr">
                      <a:solidFill>
                        <a:srgbClr val="B5BD00"/>
                      </a:solidFill>
                      <a:prstDash val="solid"/>
                      <a:round/>
                      <a:headEnd type="none" w="med" len="med"/>
                      <a:tailEnd type="none" w="med" len="med"/>
                    </a:lnB>
                    <a:noFill/>
                  </a:tcPr>
                </a:tc>
                <a:extLst>
                  <a:ext uri="{0D108BD9-81ED-4DB2-BD59-A6C34878D82A}">
                    <a16:rowId xmlns:a16="http://schemas.microsoft.com/office/drawing/2014/main" val="2216723926"/>
                  </a:ext>
                </a:extLst>
              </a:tr>
              <a:tr h="681933">
                <a:tc>
                  <a:txBody>
                    <a:bodyPr/>
                    <a:lstStyle/>
                    <a:p>
                      <a:pPr marL="0" algn="l" defTabSz="914400" rtl="0" eaLnBrk="1" latinLnBrk="0" hangingPunct="1">
                        <a:lnSpc>
                          <a:spcPct val="107000"/>
                        </a:lnSpc>
                        <a:spcAft>
                          <a:spcPts val="800"/>
                        </a:spcAft>
                      </a:pPr>
                      <a:r>
                        <a:rPr lang="en-GB" sz="900" b="1" kern="1200" dirty="0">
                          <a:solidFill>
                            <a:schemeClr val="tx1"/>
                          </a:solidFill>
                          <a:latin typeface="+mn-lt"/>
                          <a:ea typeface="+mn-ea"/>
                          <a:cs typeface="+mn-cs"/>
                        </a:rPr>
                        <a:t>Disciplinary hearings</a:t>
                      </a:r>
                    </a:p>
                  </a:txBody>
                  <a:tcPr marL="90000" marR="90000" marT="90000" marB="90000">
                    <a:lnL w="12700" cap="flat" cmpd="sng" algn="ctr">
                      <a:solidFill>
                        <a:srgbClr val="B5BD00"/>
                      </a:solidFill>
                      <a:prstDash val="solid"/>
                      <a:round/>
                      <a:headEnd type="none" w="med" len="med"/>
                      <a:tailEnd type="none" w="med" len="med"/>
                    </a:lnL>
                    <a:lnR w="12700" cap="flat" cmpd="sng" algn="ctr">
                      <a:solidFill>
                        <a:srgbClr val="B5BD00"/>
                      </a:solidFill>
                      <a:prstDash val="solid"/>
                      <a:round/>
                      <a:headEnd type="none" w="med" len="med"/>
                      <a:tailEnd type="none" w="med" len="med"/>
                    </a:lnR>
                    <a:lnT w="12700" cap="flat" cmpd="sng" algn="ctr">
                      <a:solidFill>
                        <a:srgbClr val="B5BD00"/>
                      </a:solidFill>
                      <a:prstDash val="solid"/>
                      <a:round/>
                      <a:headEnd type="none" w="med" len="med"/>
                      <a:tailEnd type="none" w="med" len="med"/>
                    </a:lnT>
                    <a:lnB w="12700" cap="flat" cmpd="sng" algn="ctr">
                      <a:solidFill>
                        <a:srgbClr val="B5BD00"/>
                      </a:solidFill>
                      <a:prstDash val="solid"/>
                      <a:round/>
                      <a:headEnd type="none" w="med" len="med"/>
                      <a:tailEnd type="none" w="med" len="med"/>
                    </a:lnB>
                    <a:noFill/>
                  </a:tcPr>
                </a:tc>
                <a:tc>
                  <a:txBody>
                    <a:bodyPr/>
                    <a:lstStyle/>
                    <a:p>
                      <a:pPr marL="171450" lvl="0" indent="-171450" algn="l" defTabSz="914400" rtl="0" eaLnBrk="1" latinLnBrk="0" hangingPunct="1">
                        <a:lnSpc>
                          <a:spcPts val="800"/>
                        </a:lnSpc>
                        <a:spcAft>
                          <a:spcPts val="400"/>
                        </a:spcAft>
                        <a:buClr>
                          <a:schemeClr val="tx1"/>
                        </a:buClr>
                        <a:buFont typeface="Wingdings" panose="05000000000000000000" pitchFamily="2" charset="2"/>
                        <a:buChar char="§"/>
                      </a:pPr>
                      <a:r>
                        <a:rPr lang="en-GB" sz="900" kern="1200" dirty="0">
                          <a:solidFill>
                            <a:srgbClr val="555555"/>
                          </a:solidFill>
                          <a:latin typeface="+mn-lt"/>
                          <a:ea typeface="+mn-ea"/>
                          <a:cs typeface="+mn-cs"/>
                        </a:rPr>
                        <a:t>Expert knowledge of the Tribunals and their individual members factors into case presentation </a:t>
                      </a:r>
                    </a:p>
                    <a:p>
                      <a:pPr marL="171450" lvl="0" indent="-171450" algn="l" defTabSz="914400" rtl="0" eaLnBrk="1" latinLnBrk="0" hangingPunct="1">
                        <a:lnSpc>
                          <a:spcPts val="800"/>
                        </a:lnSpc>
                        <a:spcAft>
                          <a:spcPts val="400"/>
                        </a:spcAft>
                        <a:buClr>
                          <a:schemeClr val="tx1"/>
                        </a:buClr>
                        <a:buFont typeface="Wingdings" panose="05000000000000000000" pitchFamily="2" charset="2"/>
                        <a:buChar char="§"/>
                      </a:pPr>
                      <a:r>
                        <a:rPr lang="en-GB" sz="900" kern="1200" dirty="0">
                          <a:solidFill>
                            <a:srgbClr val="555555"/>
                          </a:solidFill>
                          <a:latin typeface="+mn-lt"/>
                          <a:ea typeface="+mn-ea"/>
                          <a:cs typeface="+mn-cs"/>
                        </a:rPr>
                        <a:t>In-house advocacy where appropriate</a:t>
                      </a:r>
                    </a:p>
                    <a:p>
                      <a:pPr marL="171450" lvl="0" indent="-171450" algn="l" defTabSz="914400" rtl="0" eaLnBrk="1" latinLnBrk="0" hangingPunct="1">
                        <a:lnSpc>
                          <a:spcPts val="800"/>
                        </a:lnSpc>
                        <a:spcAft>
                          <a:spcPts val="400"/>
                        </a:spcAft>
                        <a:buClr>
                          <a:schemeClr val="tx1"/>
                        </a:buClr>
                        <a:buFont typeface="Wingdings" panose="05000000000000000000" pitchFamily="2" charset="2"/>
                        <a:buChar char="§"/>
                      </a:pPr>
                      <a:r>
                        <a:rPr lang="en-GB" sz="900" kern="1200" dirty="0">
                          <a:solidFill>
                            <a:srgbClr val="555555"/>
                          </a:solidFill>
                          <a:latin typeface="+mn-lt"/>
                          <a:ea typeface="+mn-ea"/>
                          <a:cs typeface="+mn-cs"/>
                        </a:rPr>
                        <a:t>Targeted use of Counsel.</a:t>
                      </a:r>
                    </a:p>
                  </a:txBody>
                  <a:tcPr marL="90000" marR="90000" marT="90000" marB="90000">
                    <a:lnL w="12700" cap="flat" cmpd="sng" algn="ctr">
                      <a:solidFill>
                        <a:srgbClr val="B5BD00"/>
                      </a:solidFill>
                      <a:prstDash val="solid"/>
                      <a:round/>
                      <a:headEnd type="none" w="med" len="med"/>
                      <a:tailEnd type="none" w="med" len="med"/>
                    </a:lnL>
                    <a:lnR w="12700" cap="flat" cmpd="sng" algn="ctr">
                      <a:solidFill>
                        <a:srgbClr val="B5BD00"/>
                      </a:solidFill>
                      <a:prstDash val="solid"/>
                      <a:round/>
                      <a:headEnd type="none" w="med" len="med"/>
                      <a:tailEnd type="none" w="med" len="med"/>
                    </a:lnR>
                    <a:lnT w="12700" cap="flat" cmpd="sng" algn="ctr">
                      <a:solidFill>
                        <a:srgbClr val="B5BD00"/>
                      </a:solidFill>
                      <a:prstDash val="solid"/>
                      <a:round/>
                      <a:headEnd type="none" w="med" len="med"/>
                      <a:tailEnd type="none" w="med" len="med"/>
                    </a:lnT>
                    <a:lnB w="12700" cap="flat" cmpd="sng" algn="ctr">
                      <a:solidFill>
                        <a:srgbClr val="B5BD00"/>
                      </a:solidFill>
                      <a:prstDash val="solid"/>
                      <a:round/>
                      <a:headEnd type="none" w="med" len="med"/>
                      <a:tailEnd type="none" w="med" len="med"/>
                    </a:lnB>
                    <a:noFill/>
                  </a:tcPr>
                </a:tc>
                <a:tc>
                  <a:txBody>
                    <a:bodyPr/>
                    <a:lstStyle/>
                    <a:p>
                      <a:pPr marL="171450" lvl="0" indent="-171450" algn="l" defTabSz="914400" rtl="0" eaLnBrk="1" latinLnBrk="0" hangingPunct="1">
                        <a:lnSpc>
                          <a:spcPts val="800"/>
                        </a:lnSpc>
                        <a:spcAft>
                          <a:spcPts val="400"/>
                        </a:spcAft>
                        <a:buClr>
                          <a:schemeClr val="tx1"/>
                        </a:buClr>
                        <a:buFont typeface="Wingdings" panose="05000000000000000000" pitchFamily="2" charset="2"/>
                        <a:buChar char="§"/>
                      </a:pPr>
                      <a:r>
                        <a:rPr lang="en-GB" sz="900" kern="1200" dirty="0">
                          <a:solidFill>
                            <a:srgbClr val="555555"/>
                          </a:solidFill>
                          <a:latin typeface="+mn-lt"/>
                          <a:ea typeface="+mn-ea"/>
                          <a:cs typeface="+mn-cs"/>
                        </a:rPr>
                        <a:t>Ensures points are conveyed in the most appropriate manner, increasing prospects of a positive outcome</a:t>
                      </a:r>
                    </a:p>
                    <a:p>
                      <a:pPr marL="171450" lvl="0" indent="-171450" algn="l" defTabSz="914400" rtl="0" eaLnBrk="1" latinLnBrk="0" hangingPunct="1">
                        <a:lnSpc>
                          <a:spcPts val="800"/>
                        </a:lnSpc>
                        <a:spcAft>
                          <a:spcPts val="400"/>
                        </a:spcAft>
                        <a:buClr>
                          <a:schemeClr val="tx1"/>
                        </a:buClr>
                        <a:buFont typeface="Wingdings" panose="05000000000000000000" pitchFamily="2" charset="2"/>
                        <a:buChar char="§"/>
                      </a:pPr>
                      <a:r>
                        <a:rPr lang="en-GB" sz="900" kern="1200" dirty="0">
                          <a:solidFill>
                            <a:srgbClr val="555555"/>
                          </a:solidFill>
                          <a:latin typeface="+mn-lt"/>
                          <a:ea typeface="+mn-ea"/>
                          <a:cs typeface="+mn-cs"/>
                        </a:rPr>
                        <a:t>Ensures Insurer resources are committed where they will have most impact.</a:t>
                      </a:r>
                    </a:p>
                  </a:txBody>
                  <a:tcPr marL="90000" marR="90000" marT="90000" marB="90000">
                    <a:lnL w="12700" cap="flat" cmpd="sng" algn="ctr">
                      <a:solidFill>
                        <a:srgbClr val="B5BD00"/>
                      </a:solidFill>
                      <a:prstDash val="solid"/>
                      <a:round/>
                      <a:headEnd type="none" w="med" len="med"/>
                      <a:tailEnd type="none" w="med" len="med"/>
                    </a:lnL>
                    <a:lnR w="12700" cap="flat" cmpd="sng" algn="ctr">
                      <a:solidFill>
                        <a:srgbClr val="B5BD00"/>
                      </a:solidFill>
                      <a:prstDash val="solid"/>
                      <a:round/>
                      <a:headEnd type="none" w="med" len="med"/>
                      <a:tailEnd type="none" w="med" len="med"/>
                    </a:lnR>
                    <a:lnT w="12700" cap="flat" cmpd="sng" algn="ctr">
                      <a:solidFill>
                        <a:srgbClr val="B5BD00"/>
                      </a:solidFill>
                      <a:prstDash val="solid"/>
                      <a:round/>
                      <a:headEnd type="none" w="med" len="med"/>
                      <a:tailEnd type="none" w="med" len="med"/>
                    </a:lnT>
                    <a:lnB w="12700" cap="flat" cmpd="sng" algn="ctr">
                      <a:solidFill>
                        <a:srgbClr val="B5BD00"/>
                      </a:solidFill>
                      <a:prstDash val="solid"/>
                      <a:round/>
                      <a:headEnd type="none" w="med" len="med"/>
                      <a:tailEnd type="none" w="med" len="med"/>
                    </a:lnB>
                    <a:noFill/>
                  </a:tcPr>
                </a:tc>
                <a:extLst>
                  <a:ext uri="{0D108BD9-81ED-4DB2-BD59-A6C34878D82A}">
                    <a16:rowId xmlns:a16="http://schemas.microsoft.com/office/drawing/2014/main" val="192330076"/>
                  </a:ext>
                </a:extLst>
              </a:tr>
              <a:tr h="825361">
                <a:tc>
                  <a:txBody>
                    <a:bodyPr/>
                    <a:lstStyle/>
                    <a:p>
                      <a:pPr marL="0" algn="l" defTabSz="914400" rtl="0" eaLnBrk="1" latinLnBrk="0" hangingPunct="1">
                        <a:lnSpc>
                          <a:spcPct val="107000"/>
                        </a:lnSpc>
                        <a:spcAft>
                          <a:spcPts val="800"/>
                        </a:spcAft>
                      </a:pPr>
                      <a:r>
                        <a:rPr lang="en-GB" sz="900" b="1" kern="1200" dirty="0">
                          <a:solidFill>
                            <a:schemeClr val="tx1"/>
                          </a:solidFill>
                          <a:latin typeface="+mn-lt"/>
                          <a:ea typeface="+mn-ea"/>
                          <a:cs typeface="+mn-cs"/>
                        </a:rPr>
                        <a:t>Resilience strengthening</a:t>
                      </a:r>
                    </a:p>
                  </a:txBody>
                  <a:tcPr marL="90000" marR="90000" marT="90000" marB="90000">
                    <a:lnL w="12700" cap="flat" cmpd="sng" algn="ctr">
                      <a:solidFill>
                        <a:srgbClr val="B5BD00"/>
                      </a:solidFill>
                      <a:prstDash val="solid"/>
                      <a:round/>
                      <a:headEnd type="none" w="med" len="med"/>
                      <a:tailEnd type="none" w="med" len="med"/>
                    </a:lnL>
                    <a:lnR w="12700" cap="flat" cmpd="sng" algn="ctr">
                      <a:solidFill>
                        <a:srgbClr val="B5BD00"/>
                      </a:solidFill>
                      <a:prstDash val="solid"/>
                      <a:round/>
                      <a:headEnd type="none" w="med" len="med"/>
                      <a:tailEnd type="none" w="med" len="med"/>
                    </a:lnR>
                    <a:lnT w="12700" cap="flat" cmpd="sng" algn="ctr">
                      <a:solidFill>
                        <a:srgbClr val="B5BD00"/>
                      </a:solidFill>
                      <a:prstDash val="solid"/>
                      <a:round/>
                      <a:headEnd type="none" w="med" len="med"/>
                      <a:tailEnd type="none" w="med" len="med"/>
                    </a:lnT>
                    <a:lnB w="12700" cap="flat" cmpd="sng" algn="ctr">
                      <a:solidFill>
                        <a:srgbClr val="B5BD00"/>
                      </a:solidFill>
                      <a:prstDash val="solid"/>
                      <a:round/>
                      <a:headEnd type="none" w="med" len="med"/>
                      <a:tailEnd type="none" w="med" len="med"/>
                    </a:lnB>
                    <a:noFill/>
                  </a:tcPr>
                </a:tc>
                <a:tc>
                  <a:txBody>
                    <a:bodyPr/>
                    <a:lstStyle/>
                    <a:p>
                      <a:pPr marL="171450" lvl="0" indent="-171450" algn="l" defTabSz="914400" rtl="0" eaLnBrk="1" latinLnBrk="0" hangingPunct="1">
                        <a:lnSpc>
                          <a:spcPts val="800"/>
                        </a:lnSpc>
                        <a:spcAft>
                          <a:spcPts val="400"/>
                        </a:spcAft>
                        <a:buClr>
                          <a:schemeClr val="tx1"/>
                        </a:buClr>
                        <a:buFont typeface="Wingdings" panose="05000000000000000000" pitchFamily="2" charset="2"/>
                        <a:buChar char="§"/>
                      </a:pPr>
                      <a:r>
                        <a:rPr lang="en-GB" sz="900" kern="1200" dirty="0">
                          <a:solidFill>
                            <a:srgbClr val="555555"/>
                          </a:solidFill>
                          <a:latin typeface="+mn-lt"/>
                          <a:ea typeface="+mn-ea"/>
                          <a:cs typeface="+mn-cs"/>
                        </a:rPr>
                        <a:t>Cases "mined” for anonymous MI, feeding back into prevention strategies </a:t>
                      </a:r>
                    </a:p>
                    <a:p>
                      <a:pPr marL="171450" lvl="0" indent="-171450" algn="l" defTabSz="914400" rtl="0" eaLnBrk="1" latinLnBrk="0" hangingPunct="1">
                        <a:lnSpc>
                          <a:spcPts val="800"/>
                        </a:lnSpc>
                        <a:spcAft>
                          <a:spcPts val="400"/>
                        </a:spcAft>
                        <a:buClr>
                          <a:schemeClr val="tx1"/>
                        </a:buClr>
                        <a:buFont typeface="Wingdings" panose="05000000000000000000" pitchFamily="2" charset="2"/>
                        <a:buChar char="§"/>
                      </a:pPr>
                      <a:r>
                        <a:rPr lang="en-GB" sz="900" kern="1200" dirty="0">
                          <a:solidFill>
                            <a:srgbClr val="555555"/>
                          </a:solidFill>
                          <a:latin typeface="+mn-lt"/>
                          <a:ea typeface="+mn-ea"/>
                          <a:cs typeface="+mn-cs"/>
                        </a:rPr>
                        <a:t>Use of our national full-service offering to remove risks in the future, from corporate restructuring, contract suite review and staff training, negotiated bespoke solutions with regulators.</a:t>
                      </a:r>
                    </a:p>
                  </a:txBody>
                  <a:tcPr marL="90000" marR="90000" marT="90000" marB="90000">
                    <a:lnL w="12700" cap="flat" cmpd="sng" algn="ctr">
                      <a:solidFill>
                        <a:srgbClr val="B5BD00"/>
                      </a:solidFill>
                      <a:prstDash val="solid"/>
                      <a:round/>
                      <a:headEnd type="none" w="med" len="med"/>
                      <a:tailEnd type="none" w="med" len="med"/>
                    </a:lnL>
                    <a:lnR w="12700" cap="flat" cmpd="sng" algn="ctr">
                      <a:solidFill>
                        <a:srgbClr val="B5BD00"/>
                      </a:solidFill>
                      <a:prstDash val="solid"/>
                      <a:round/>
                      <a:headEnd type="none" w="med" len="med"/>
                      <a:tailEnd type="none" w="med" len="med"/>
                    </a:lnR>
                    <a:lnT w="12700" cap="flat" cmpd="sng" algn="ctr">
                      <a:solidFill>
                        <a:srgbClr val="B5BD00"/>
                      </a:solidFill>
                      <a:prstDash val="solid"/>
                      <a:round/>
                      <a:headEnd type="none" w="med" len="med"/>
                      <a:tailEnd type="none" w="med" len="med"/>
                    </a:lnT>
                    <a:lnB w="12700" cap="flat" cmpd="sng" algn="ctr">
                      <a:solidFill>
                        <a:srgbClr val="B5BD00"/>
                      </a:solidFill>
                      <a:prstDash val="solid"/>
                      <a:round/>
                      <a:headEnd type="none" w="med" len="med"/>
                      <a:tailEnd type="none" w="med" len="med"/>
                    </a:lnB>
                    <a:noFill/>
                  </a:tcPr>
                </a:tc>
                <a:tc>
                  <a:txBody>
                    <a:bodyPr/>
                    <a:lstStyle/>
                    <a:p>
                      <a:pPr marL="171450" lvl="0" indent="-171450" algn="l" defTabSz="914400" rtl="0" eaLnBrk="1" latinLnBrk="0" hangingPunct="1">
                        <a:lnSpc>
                          <a:spcPts val="800"/>
                        </a:lnSpc>
                        <a:spcAft>
                          <a:spcPts val="400"/>
                        </a:spcAft>
                        <a:buClr>
                          <a:schemeClr val="tx1"/>
                        </a:buClr>
                        <a:buFont typeface="Wingdings" panose="05000000000000000000" pitchFamily="2" charset="2"/>
                        <a:buChar char="§"/>
                      </a:pPr>
                      <a:r>
                        <a:rPr lang="en-GB" sz="900" kern="1200" dirty="0">
                          <a:solidFill>
                            <a:srgbClr val="555555"/>
                          </a:solidFill>
                          <a:latin typeface="+mn-lt"/>
                          <a:ea typeface="+mn-ea"/>
                          <a:cs typeface="+mn-cs"/>
                        </a:rPr>
                        <a:t>Future risk prevention is shared more widely than with the Insured involved.</a:t>
                      </a:r>
                    </a:p>
                  </a:txBody>
                  <a:tcPr marL="90000" marR="90000" marT="90000" marB="90000">
                    <a:lnL w="12700" cap="flat" cmpd="sng" algn="ctr">
                      <a:solidFill>
                        <a:srgbClr val="B5BD00"/>
                      </a:solidFill>
                      <a:prstDash val="solid"/>
                      <a:round/>
                      <a:headEnd type="none" w="med" len="med"/>
                      <a:tailEnd type="none" w="med" len="med"/>
                    </a:lnL>
                    <a:lnR w="12700" cap="flat" cmpd="sng" algn="ctr">
                      <a:solidFill>
                        <a:srgbClr val="B5BD00"/>
                      </a:solidFill>
                      <a:prstDash val="solid"/>
                      <a:round/>
                      <a:headEnd type="none" w="med" len="med"/>
                      <a:tailEnd type="none" w="med" len="med"/>
                    </a:lnR>
                    <a:lnT w="12700" cap="flat" cmpd="sng" algn="ctr">
                      <a:solidFill>
                        <a:srgbClr val="B5BD00"/>
                      </a:solidFill>
                      <a:prstDash val="solid"/>
                      <a:round/>
                      <a:headEnd type="none" w="med" len="med"/>
                      <a:tailEnd type="none" w="med" len="med"/>
                    </a:lnT>
                    <a:lnB w="12700" cap="flat" cmpd="sng" algn="ctr">
                      <a:solidFill>
                        <a:srgbClr val="B5BD00"/>
                      </a:solidFill>
                      <a:prstDash val="solid"/>
                      <a:round/>
                      <a:headEnd type="none" w="med" len="med"/>
                      <a:tailEnd type="none" w="med" len="med"/>
                    </a:lnB>
                    <a:noFill/>
                  </a:tcPr>
                </a:tc>
                <a:extLst>
                  <a:ext uri="{0D108BD9-81ED-4DB2-BD59-A6C34878D82A}">
                    <a16:rowId xmlns:a16="http://schemas.microsoft.com/office/drawing/2014/main" val="4153388562"/>
                  </a:ext>
                </a:extLst>
              </a:tr>
            </a:tbl>
          </a:graphicData>
        </a:graphic>
      </p:graphicFrame>
    </p:spTree>
    <p:extLst>
      <p:ext uri="{BB962C8B-B14F-4D97-AF65-F5344CB8AC3E}">
        <p14:creationId xmlns:p14="http://schemas.microsoft.com/office/powerpoint/2010/main" val="1918809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3949001-3846-1790-EF98-057F5924276F}"/>
              </a:ext>
            </a:extLst>
          </p:cNvPr>
          <p:cNvSpPr>
            <a:spLocks noGrp="1"/>
          </p:cNvSpPr>
          <p:nvPr>
            <p:ph type="body" sz="quarter" idx="10"/>
          </p:nvPr>
        </p:nvSpPr>
        <p:spPr>
          <a:xfrm>
            <a:off x="469106" y="2027237"/>
            <a:ext cx="4326732" cy="4495800"/>
          </a:xfrm>
        </p:spPr>
        <p:txBody>
          <a:bodyPr/>
          <a:lstStyle/>
          <a:p>
            <a:pPr>
              <a:lnSpc>
                <a:spcPts val="1400"/>
              </a:lnSpc>
              <a:spcAft>
                <a:spcPts val="600"/>
              </a:spcAft>
            </a:pPr>
            <a:r>
              <a:rPr lang="en-US" sz="900" dirty="0"/>
              <a:t>As noted above, we firmly believe that a:</a:t>
            </a:r>
          </a:p>
          <a:p>
            <a:pPr>
              <a:lnSpc>
                <a:spcPts val="1400"/>
              </a:lnSpc>
              <a:spcAft>
                <a:spcPts val="600"/>
              </a:spcAft>
            </a:pPr>
            <a:endParaRPr lang="en-US" dirty="0"/>
          </a:p>
          <a:p>
            <a:pPr>
              <a:lnSpc>
                <a:spcPts val="1400"/>
              </a:lnSpc>
              <a:spcAft>
                <a:spcPts val="600"/>
              </a:spcAft>
            </a:pPr>
            <a:r>
              <a:rPr lang="en-US" sz="1100" b="1" i="1" dirty="0"/>
              <a:t>“crisis is always better avoided than resolved”.</a:t>
            </a:r>
          </a:p>
          <a:p>
            <a:pPr>
              <a:lnSpc>
                <a:spcPts val="1400"/>
              </a:lnSpc>
              <a:spcAft>
                <a:spcPts val="600"/>
              </a:spcAft>
            </a:pPr>
            <a:endParaRPr lang="en-US" b="1" i="1" dirty="0"/>
          </a:p>
          <a:p>
            <a:pPr>
              <a:lnSpc>
                <a:spcPts val="1400"/>
              </a:lnSpc>
              <a:spcAft>
                <a:spcPts val="600"/>
              </a:spcAft>
            </a:pPr>
            <a:r>
              <a:rPr lang="en-US" sz="900" dirty="0"/>
              <a:t>To that end, we can offer Insurers bespoke services whereby, for a fixed fee – offer your Insureds:</a:t>
            </a:r>
          </a:p>
          <a:p>
            <a:pPr marL="171450" indent="-171450">
              <a:lnSpc>
                <a:spcPts val="1400"/>
              </a:lnSpc>
              <a:spcAft>
                <a:spcPts val="600"/>
              </a:spcAft>
              <a:buFont typeface="Wingdings" panose="05000000000000000000" pitchFamily="2" charset="2"/>
              <a:buChar char="§"/>
            </a:pPr>
            <a:r>
              <a:rPr lang="en-US" sz="900" dirty="0"/>
              <a:t>A 1hr phone conversation to discuss the complaint and give broad guidance on what to do/not do;</a:t>
            </a:r>
          </a:p>
          <a:p>
            <a:pPr marL="171450" indent="-171450">
              <a:lnSpc>
                <a:spcPts val="1400"/>
              </a:lnSpc>
              <a:spcAft>
                <a:spcPts val="600"/>
              </a:spcAft>
              <a:buFont typeface="Wingdings" panose="05000000000000000000" pitchFamily="2" charset="2"/>
              <a:buChar char="§"/>
            </a:pPr>
            <a:r>
              <a:rPr lang="en-US" sz="900" dirty="0"/>
              <a:t>Assistance with drafting the primary acknowledgement to the regulator/complainant; and</a:t>
            </a:r>
          </a:p>
          <a:p>
            <a:pPr marL="171450" indent="-171450">
              <a:lnSpc>
                <a:spcPts val="1400"/>
              </a:lnSpc>
              <a:spcAft>
                <a:spcPts val="600"/>
              </a:spcAft>
              <a:buFont typeface="Wingdings" panose="05000000000000000000" pitchFamily="2" charset="2"/>
              <a:buChar char="§"/>
            </a:pPr>
            <a:r>
              <a:rPr lang="en-US" sz="900" dirty="0"/>
              <a:t>Initial email guidance for preparation/next steps.</a:t>
            </a:r>
          </a:p>
        </p:txBody>
      </p:sp>
      <p:sp>
        <p:nvSpPr>
          <p:cNvPr id="4" name="Text Placeholder 3">
            <a:extLst>
              <a:ext uri="{FF2B5EF4-FFF2-40B4-BE49-F238E27FC236}">
                <a16:creationId xmlns:a16="http://schemas.microsoft.com/office/drawing/2014/main" id="{C199972A-3E4F-6CD4-9669-8C2CF88A22D5}"/>
              </a:ext>
            </a:extLst>
          </p:cNvPr>
          <p:cNvSpPr>
            <a:spLocks noGrp="1"/>
          </p:cNvSpPr>
          <p:nvPr>
            <p:ph type="body" sz="quarter" idx="13"/>
          </p:nvPr>
        </p:nvSpPr>
        <p:spPr/>
        <p:txBody>
          <a:bodyPr/>
          <a:lstStyle/>
          <a:p>
            <a:r>
              <a:rPr lang="en-GB" dirty="0"/>
              <a:t>Weightmans – Professional Discipline</a:t>
            </a:r>
          </a:p>
        </p:txBody>
      </p:sp>
      <p:sp>
        <p:nvSpPr>
          <p:cNvPr id="13" name="Text Placeholder 12">
            <a:extLst>
              <a:ext uri="{FF2B5EF4-FFF2-40B4-BE49-F238E27FC236}">
                <a16:creationId xmlns:a16="http://schemas.microsoft.com/office/drawing/2014/main" id="{AEE52F28-B68A-8A62-0769-0B46D7E47052}"/>
              </a:ext>
            </a:extLst>
          </p:cNvPr>
          <p:cNvSpPr>
            <a:spLocks noGrp="1"/>
          </p:cNvSpPr>
          <p:nvPr>
            <p:ph type="body" sz="quarter" idx="14"/>
          </p:nvPr>
        </p:nvSpPr>
        <p:spPr>
          <a:xfrm>
            <a:off x="5803107" y="2027237"/>
            <a:ext cx="4326732" cy="4495800"/>
          </a:xfrm>
        </p:spPr>
        <p:txBody>
          <a:bodyPr/>
          <a:lstStyle/>
          <a:p>
            <a:pPr>
              <a:lnSpc>
                <a:spcPts val="1400"/>
              </a:lnSpc>
              <a:spcAft>
                <a:spcPts val="600"/>
              </a:spcAft>
            </a:pPr>
            <a:r>
              <a:rPr lang="en-US" sz="900" dirty="0">
                <a:solidFill>
                  <a:srgbClr val="555555"/>
                </a:solidFill>
                <a:latin typeface="+mn-lt"/>
                <a:cs typeface="+mn-cs"/>
              </a:rPr>
              <a:t>For a relatively small fee, we have found that we can drastically reduce the number of complaints pursued by regulators, and even when complaints are pursued, we have found that our early involvement can drastically reduce the investigations pursued.</a:t>
            </a:r>
          </a:p>
          <a:p>
            <a:pPr>
              <a:lnSpc>
                <a:spcPts val="1400"/>
              </a:lnSpc>
              <a:spcAft>
                <a:spcPts val="600"/>
              </a:spcAft>
            </a:pPr>
            <a:r>
              <a:rPr lang="en-US" sz="900" dirty="0">
                <a:solidFill>
                  <a:srgbClr val="555555"/>
                </a:solidFill>
                <a:latin typeface="+mn-lt"/>
                <a:cs typeface="+mn-cs"/>
              </a:rPr>
              <a:t>A number of our clients have written us into their policies, and this may be something you also wish to do with your relevant policies. It could be a condition of cover that, if and when complaints are received, your Insureds need to make use of our services. Too often – no doubt out of best intentions – Insured’s initial responses set matters off on the ‘wrong foot’ and then bind our ability to manage matters in due course.</a:t>
            </a:r>
          </a:p>
          <a:p>
            <a:endParaRPr lang="en-GB" dirty="0"/>
          </a:p>
        </p:txBody>
      </p:sp>
      <p:sp>
        <p:nvSpPr>
          <p:cNvPr id="2" name="Title 1">
            <a:extLst>
              <a:ext uri="{FF2B5EF4-FFF2-40B4-BE49-F238E27FC236}">
                <a16:creationId xmlns:a16="http://schemas.microsoft.com/office/drawing/2014/main" id="{A3565889-400E-7794-22FC-614CA70D1324}"/>
              </a:ext>
            </a:extLst>
          </p:cNvPr>
          <p:cNvSpPr>
            <a:spLocks noGrp="1"/>
          </p:cNvSpPr>
          <p:nvPr>
            <p:ph type="title"/>
          </p:nvPr>
        </p:nvSpPr>
        <p:spPr>
          <a:xfrm>
            <a:off x="563218" y="1417637"/>
            <a:ext cx="4033838" cy="256224"/>
          </a:xfrm>
        </p:spPr>
        <p:txBody>
          <a:bodyPr/>
          <a:lstStyle/>
          <a:p>
            <a:r>
              <a:rPr lang="en-GB" sz="1800" b="1" dirty="0"/>
              <a:t>Our specific triage products</a:t>
            </a:r>
          </a:p>
        </p:txBody>
      </p:sp>
    </p:spTree>
    <p:extLst>
      <p:ext uri="{BB962C8B-B14F-4D97-AF65-F5344CB8AC3E}">
        <p14:creationId xmlns:p14="http://schemas.microsoft.com/office/powerpoint/2010/main" val="1002174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A323BA2-DE4D-63D3-519C-50092B070F19}"/>
              </a:ext>
            </a:extLst>
          </p:cNvPr>
          <p:cNvSpPr>
            <a:spLocks noGrp="1"/>
          </p:cNvSpPr>
          <p:nvPr>
            <p:ph type="body" sz="quarter" idx="10"/>
          </p:nvPr>
        </p:nvSpPr>
        <p:spPr>
          <a:xfrm>
            <a:off x="469105" y="1951037"/>
            <a:ext cx="4413599" cy="4495800"/>
          </a:xfrm>
        </p:spPr>
        <p:txBody>
          <a:bodyPr/>
          <a:lstStyle/>
          <a:p>
            <a:pPr>
              <a:lnSpc>
                <a:spcPts val="1400"/>
              </a:lnSpc>
              <a:spcAft>
                <a:spcPts val="600"/>
              </a:spcAft>
            </a:pPr>
            <a:r>
              <a:rPr lang="en-US" sz="900" dirty="0"/>
              <a:t>We would be delighted to discuss this with yourselves and/or your key placing brokers to see if there are opportunities where we can work further together.</a:t>
            </a:r>
          </a:p>
          <a:p>
            <a:pPr>
              <a:lnSpc>
                <a:spcPts val="1400"/>
              </a:lnSpc>
              <a:spcAft>
                <a:spcPts val="600"/>
              </a:spcAft>
            </a:pPr>
            <a:r>
              <a:rPr lang="en-US" sz="900" dirty="0"/>
              <a:t>We can also provide more detailed information on our various sector expertise and experience if there is a particular area which is most important to you.</a:t>
            </a:r>
          </a:p>
          <a:p>
            <a:pPr>
              <a:lnSpc>
                <a:spcPts val="1400"/>
              </a:lnSpc>
              <a:spcAft>
                <a:spcPts val="600"/>
              </a:spcAft>
            </a:pPr>
            <a:r>
              <a:rPr lang="en-US" sz="900" dirty="0"/>
              <a:t>We look forward to working with you moving forwards.</a:t>
            </a:r>
          </a:p>
          <a:p>
            <a:pPr>
              <a:lnSpc>
                <a:spcPts val="1400"/>
              </a:lnSpc>
              <a:spcAft>
                <a:spcPts val="600"/>
              </a:spcAft>
            </a:pPr>
            <a:endParaRPr lang="en-US" dirty="0"/>
          </a:p>
          <a:p>
            <a:pPr>
              <a:lnSpc>
                <a:spcPts val="1400"/>
              </a:lnSpc>
              <a:spcAft>
                <a:spcPts val="600"/>
              </a:spcAft>
            </a:pPr>
            <a:endParaRPr lang="en-US" dirty="0"/>
          </a:p>
          <a:p>
            <a:pPr>
              <a:lnSpc>
                <a:spcPts val="1400"/>
              </a:lnSpc>
              <a:spcAft>
                <a:spcPts val="600"/>
              </a:spcAft>
            </a:pPr>
            <a:r>
              <a:rPr lang="en-US" sz="1100" b="1" dirty="0"/>
              <a:t>Weightmans</a:t>
            </a:r>
          </a:p>
          <a:p>
            <a:pPr>
              <a:lnSpc>
                <a:spcPts val="1400"/>
              </a:lnSpc>
              <a:spcAft>
                <a:spcPts val="600"/>
              </a:spcAft>
            </a:pPr>
            <a:r>
              <a:rPr lang="en-US" sz="1100" b="1" dirty="0"/>
              <a:t>February 2025</a:t>
            </a:r>
          </a:p>
          <a:p>
            <a:endParaRPr lang="en-GB" dirty="0"/>
          </a:p>
        </p:txBody>
      </p:sp>
      <p:sp>
        <p:nvSpPr>
          <p:cNvPr id="8" name="Text Placeholder 7">
            <a:extLst>
              <a:ext uri="{FF2B5EF4-FFF2-40B4-BE49-F238E27FC236}">
                <a16:creationId xmlns:a16="http://schemas.microsoft.com/office/drawing/2014/main" id="{2BF86088-C798-EEDF-6154-268F7963A82F}"/>
              </a:ext>
            </a:extLst>
          </p:cNvPr>
          <p:cNvSpPr>
            <a:spLocks noGrp="1"/>
          </p:cNvSpPr>
          <p:nvPr>
            <p:ph type="body" sz="quarter" idx="13"/>
          </p:nvPr>
        </p:nvSpPr>
        <p:spPr/>
        <p:txBody>
          <a:bodyPr/>
          <a:lstStyle/>
          <a:p>
            <a:r>
              <a:rPr lang="en-GB" dirty="0"/>
              <a:t>Weightmans – Professional Discipline</a:t>
            </a:r>
          </a:p>
        </p:txBody>
      </p:sp>
      <p:sp>
        <p:nvSpPr>
          <p:cNvPr id="6" name="Title 5">
            <a:extLst>
              <a:ext uri="{FF2B5EF4-FFF2-40B4-BE49-F238E27FC236}">
                <a16:creationId xmlns:a16="http://schemas.microsoft.com/office/drawing/2014/main" id="{96346337-98DA-6C44-C8E7-113CBD96A153}"/>
              </a:ext>
            </a:extLst>
          </p:cNvPr>
          <p:cNvSpPr>
            <a:spLocks noGrp="1"/>
          </p:cNvSpPr>
          <p:nvPr>
            <p:ph type="title"/>
          </p:nvPr>
        </p:nvSpPr>
        <p:spPr>
          <a:xfrm>
            <a:off x="563218" y="1417637"/>
            <a:ext cx="4033838" cy="256224"/>
          </a:xfrm>
        </p:spPr>
        <p:txBody>
          <a:bodyPr/>
          <a:lstStyle/>
          <a:p>
            <a:r>
              <a:rPr lang="en-GB" sz="1800" b="1" dirty="0"/>
              <a:t>Get in touch</a:t>
            </a:r>
          </a:p>
        </p:txBody>
      </p:sp>
      <p:pic>
        <p:nvPicPr>
          <p:cNvPr id="2" name="Picture 1">
            <a:extLst>
              <a:ext uri="{FF2B5EF4-FFF2-40B4-BE49-F238E27FC236}">
                <a16:creationId xmlns:a16="http://schemas.microsoft.com/office/drawing/2014/main" id="{18ADF58A-BDC1-6888-D750-523F02DB50A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6748" r="12877"/>
          <a:stretch/>
        </p:blipFill>
        <p:spPr bwMode="auto">
          <a:xfrm>
            <a:off x="5803106" y="1493837"/>
            <a:ext cx="1080000" cy="1080000"/>
          </a:xfrm>
          <a:prstGeom prst="rect">
            <a:avLst/>
          </a:prstGeom>
          <a:noFill/>
          <a:ln>
            <a:solidFill>
              <a:schemeClr val="tx1"/>
            </a:solidFill>
          </a:ln>
          <a:extLst>
            <a:ext uri="{53640926-AAD7-44D8-BBD7-CCE9431645EC}">
              <a14:shadowObscured xmlns:a14="http://schemas.microsoft.com/office/drawing/2010/main"/>
            </a:ext>
          </a:extLst>
        </p:spPr>
      </p:pic>
      <p:pic>
        <p:nvPicPr>
          <p:cNvPr id="3" name="Picture 2" descr="A person in a suit&#10;&#10;Description automatically generated">
            <a:extLst>
              <a:ext uri="{FF2B5EF4-FFF2-40B4-BE49-F238E27FC236}">
                <a16:creationId xmlns:a16="http://schemas.microsoft.com/office/drawing/2014/main" id="{0DA80CA3-ABED-7124-ADEF-192FB57DB7AD}"/>
              </a:ext>
            </a:extLst>
          </p:cNvPr>
          <p:cNvPicPr>
            <a:picLocks noChangeAspect="1"/>
          </p:cNvPicPr>
          <p:nvPr/>
        </p:nvPicPr>
        <p:blipFill rotWithShape="1">
          <a:blip r:embed="rId3">
            <a:extLst>
              <a:ext uri="{28A0092B-C50C-407E-A947-70E740481C1C}">
                <a14:useLocalDpi xmlns:a14="http://schemas.microsoft.com/office/drawing/2010/main" val="0"/>
              </a:ext>
            </a:extLst>
          </a:blip>
          <a:srcRect l="33076" t="7065" r="34325" b="76192"/>
          <a:stretch/>
        </p:blipFill>
        <p:spPr>
          <a:xfrm>
            <a:off x="5803106" y="2900207"/>
            <a:ext cx="1080000" cy="1080000"/>
          </a:xfrm>
          <a:prstGeom prst="rect">
            <a:avLst/>
          </a:prstGeom>
          <a:ln>
            <a:solidFill>
              <a:schemeClr val="tx1"/>
            </a:solidFill>
          </a:ln>
        </p:spPr>
      </p:pic>
      <p:pic>
        <p:nvPicPr>
          <p:cNvPr id="4" name="Picture 3" descr="A person in a suit and tie&#10;&#10;Description automatically generated">
            <a:extLst>
              <a:ext uri="{FF2B5EF4-FFF2-40B4-BE49-F238E27FC236}">
                <a16:creationId xmlns:a16="http://schemas.microsoft.com/office/drawing/2014/main" id="{4B40ABE4-2F0E-8546-4E82-2EC803725BB4}"/>
              </a:ext>
            </a:extLst>
          </p:cNvPr>
          <p:cNvPicPr>
            <a:picLocks noChangeAspect="1"/>
          </p:cNvPicPr>
          <p:nvPr/>
        </p:nvPicPr>
        <p:blipFill rotWithShape="1">
          <a:blip r:embed="rId4">
            <a:extLst>
              <a:ext uri="{28A0092B-C50C-407E-A947-70E740481C1C}">
                <a14:useLocalDpi xmlns:a14="http://schemas.microsoft.com/office/drawing/2010/main" val="0"/>
              </a:ext>
            </a:extLst>
          </a:blip>
          <a:srcRect l="31283" t="5104" r="31503" b="70074"/>
          <a:stretch/>
        </p:blipFill>
        <p:spPr>
          <a:xfrm>
            <a:off x="5809108" y="4306577"/>
            <a:ext cx="1080000" cy="1080000"/>
          </a:xfrm>
          <a:prstGeom prst="rect">
            <a:avLst/>
          </a:prstGeom>
          <a:ln>
            <a:solidFill>
              <a:schemeClr val="tx1"/>
            </a:solidFill>
          </a:ln>
        </p:spPr>
      </p:pic>
      <p:pic>
        <p:nvPicPr>
          <p:cNvPr id="17" name="Picture 16">
            <a:extLst>
              <a:ext uri="{FF2B5EF4-FFF2-40B4-BE49-F238E27FC236}">
                <a16:creationId xmlns:a16="http://schemas.microsoft.com/office/drawing/2014/main" id="{AB1FB614-53D3-C60C-412C-A59992B3D8E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5056" t="5049" r="21774" b="19445"/>
          <a:stretch/>
        </p:blipFill>
        <p:spPr bwMode="auto">
          <a:xfrm>
            <a:off x="5803106" y="5712947"/>
            <a:ext cx="1080000" cy="1080000"/>
          </a:xfrm>
          <a:prstGeom prst="rect">
            <a:avLst/>
          </a:prstGeom>
          <a:noFill/>
          <a:ln>
            <a:solidFill>
              <a:schemeClr val="tx1"/>
            </a:solidFill>
          </a:ln>
          <a:extLst>
            <a:ext uri="{53640926-AAD7-44D8-BBD7-CCE9431645EC}">
              <a14:shadowObscured xmlns:a14="http://schemas.microsoft.com/office/drawing/2010/main"/>
            </a:ext>
          </a:extLst>
        </p:spPr>
      </p:pic>
      <p:sp>
        <p:nvSpPr>
          <p:cNvPr id="18" name="TextBox 17">
            <a:extLst>
              <a:ext uri="{FF2B5EF4-FFF2-40B4-BE49-F238E27FC236}">
                <a16:creationId xmlns:a16="http://schemas.microsoft.com/office/drawing/2014/main" id="{633BD855-7AE4-6485-477D-DB0CDF903F0A}"/>
              </a:ext>
            </a:extLst>
          </p:cNvPr>
          <p:cNvSpPr txBox="1"/>
          <p:nvPr/>
        </p:nvSpPr>
        <p:spPr>
          <a:xfrm>
            <a:off x="6962591" y="1493837"/>
            <a:ext cx="3555513" cy="846386"/>
          </a:xfrm>
          <a:prstGeom prst="rect">
            <a:avLst/>
          </a:prstGeom>
          <a:noFill/>
        </p:spPr>
        <p:txBody>
          <a:bodyPr wrap="square" rtlCol="0">
            <a:spAutoFit/>
          </a:bodyPr>
          <a:lstStyle/>
          <a:p>
            <a:r>
              <a:rPr lang="en-GB" sz="1000" b="1" dirty="0">
                <a:solidFill>
                  <a:schemeClr val="tx1"/>
                </a:solidFill>
                <a:latin typeface="+mn-lt"/>
              </a:rPr>
              <a:t>Susanna Heley</a:t>
            </a:r>
          </a:p>
          <a:p>
            <a:r>
              <a:rPr lang="en-GB" sz="1000" b="1" dirty="0">
                <a:solidFill>
                  <a:schemeClr val="tx1"/>
                </a:solidFill>
                <a:latin typeface="+mn-lt"/>
              </a:rPr>
              <a:t>Head of Legal and Financial Services Disciplinary</a:t>
            </a:r>
          </a:p>
          <a:p>
            <a:r>
              <a:rPr lang="en-GB" sz="900" dirty="0">
                <a:solidFill>
                  <a:schemeClr val="tx1"/>
                </a:solidFill>
                <a:latin typeface="+mn-lt"/>
              </a:rPr>
              <a:t>Mob: 07773 111 167</a:t>
            </a:r>
          </a:p>
          <a:p>
            <a:r>
              <a:rPr lang="en-GB" sz="900" dirty="0">
                <a:solidFill>
                  <a:schemeClr val="tx1"/>
                </a:solidFill>
                <a:latin typeface="+mn-lt"/>
              </a:rPr>
              <a:t>susanna.heley@weightmans.com</a:t>
            </a:r>
          </a:p>
          <a:p>
            <a:endParaRPr lang="en-GB" sz="1100" dirty="0">
              <a:latin typeface="+mn-lt"/>
            </a:endParaRPr>
          </a:p>
        </p:txBody>
      </p:sp>
      <p:sp>
        <p:nvSpPr>
          <p:cNvPr id="5" name="TextBox 4">
            <a:extLst>
              <a:ext uri="{FF2B5EF4-FFF2-40B4-BE49-F238E27FC236}">
                <a16:creationId xmlns:a16="http://schemas.microsoft.com/office/drawing/2014/main" id="{4CCDCA0A-D27B-6B41-3BA6-FB53D33F0F54}"/>
              </a:ext>
            </a:extLst>
          </p:cNvPr>
          <p:cNvSpPr txBox="1"/>
          <p:nvPr/>
        </p:nvSpPr>
        <p:spPr>
          <a:xfrm>
            <a:off x="6958012" y="2900207"/>
            <a:ext cx="3555513" cy="846386"/>
          </a:xfrm>
          <a:prstGeom prst="rect">
            <a:avLst/>
          </a:prstGeom>
          <a:noFill/>
        </p:spPr>
        <p:txBody>
          <a:bodyPr wrap="square" rtlCol="0">
            <a:spAutoFit/>
          </a:bodyPr>
          <a:lstStyle/>
          <a:p>
            <a:r>
              <a:rPr lang="en-GB" sz="1000" b="1" dirty="0">
                <a:solidFill>
                  <a:schemeClr val="tx1"/>
                </a:solidFill>
                <a:latin typeface="+mn-lt"/>
              </a:rPr>
              <a:t>Simon Gomersall</a:t>
            </a:r>
          </a:p>
          <a:p>
            <a:r>
              <a:rPr lang="en-GB" sz="1000" b="1" dirty="0">
                <a:solidFill>
                  <a:schemeClr val="tx1"/>
                </a:solidFill>
                <a:latin typeface="+mn-lt"/>
              </a:rPr>
              <a:t>Head of Healthcare Disciplinary</a:t>
            </a:r>
          </a:p>
          <a:p>
            <a:r>
              <a:rPr lang="en-GB" sz="900" dirty="0">
                <a:solidFill>
                  <a:schemeClr val="tx1"/>
                </a:solidFill>
                <a:latin typeface="+mn-lt"/>
              </a:rPr>
              <a:t>Mob: 07773 111 173</a:t>
            </a:r>
          </a:p>
          <a:p>
            <a:r>
              <a:rPr lang="en-GB" sz="900" dirty="0">
                <a:solidFill>
                  <a:schemeClr val="tx1"/>
                </a:solidFill>
                <a:latin typeface="+mn-lt"/>
              </a:rPr>
              <a:t>simon.gomersall@weightmans.com</a:t>
            </a:r>
          </a:p>
          <a:p>
            <a:endParaRPr lang="en-GB" sz="1100" dirty="0">
              <a:latin typeface="+mn-lt"/>
            </a:endParaRPr>
          </a:p>
        </p:txBody>
      </p:sp>
      <p:sp>
        <p:nvSpPr>
          <p:cNvPr id="13" name="TextBox 12">
            <a:extLst>
              <a:ext uri="{FF2B5EF4-FFF2-40B4-BE49-F238E27FC236}">
                <a16:creationId xmlns:a16="http://schemas.microsoft.com/office/drawing/2014/main" id="{3559E4CF-F185-872F-0AB1-3798E5C3F21C}"/>
              </a:ext>
            </a:extLst>
          </p:cNvPr>
          <p:cNvSpPr txBox="1"/>
          <p:nvPr/>
        </p:nvSpPr>
        <p:spPr>
          <a:xfrm>
            <a:off x="6958011" y="4306577"/>
            <a:ext cx="3555513" cy="846386"/>
          </a:xfrm>
          <a:prstGeom prst="rect">
            <a:avLst/>
          </a:prstGeom>
          <a:noFill/>
        </p:spPr>
        <p:txBody>
          <a:bodyPr wrap="square" rtlCol="0">
            <a:spAutoFit/>
          </a:bodyPr>
          <a:lstStyle/>
          <a:p>
            <a:r>
              <a:rPr lang="en-GB" sz="1000" b="1" dirty="0">
                <a:solidFill>
                  <a:schemeClr val="tx1"/>
                </a:solidFill>
                <a:latin typeface="+mn-lt"/>
              </a:rPr>
              <a:t>Alistair Hewitt</a:t>
            </a:r>
          </a:p>
          <a:p>
            <a:r>
              <a:rPr lang="en-GB" sz="1000" b="1" dirty="0">
                <a:solidFill>
                  <a:schemeClr val="tx1"/>
                </a:solidFill>
                <a:latin typeface="+mn-lt"/>
              </a:rPr>
              <a:t>Head of Emerging Professions Disciplinary</a:t>
            </a:r>
          </a:p>
          <a:p>
            <a:r>
              <a:rPr lang="en-GB" sz="900" dirty="0">
                <a:solidFill>
                  <a:schemeClr val="tx1"/>
                </a:solidFill>
                <a:latin typeface="+mn-lt"/>
              </a:rPr>
              <a:t>Mob: 07825 363 528</a:t>
            </a:r>
          </a:p>
          <a:p>
            <a:r>
              <a:rPr lang="en-GB" sz="900" dirty="0">
                <a:solidFill>
                  <a:schemeClr val="tx1"/>
                </a:solidFill>
                <a:latin typeface="+mn-lt"/>
              </a:rPr>
              <a:t>alistair.hewitt@weightmans.com</a:t>
            </a:r>
          </a:p>
          <a:p>
            <a:endParaRPr lang="en-GB" sz="1100" dirty="0">
              <a:latin typeface="+mn-lt"/>
            </a:endParaRPr>
          </a:p>
        </p:txBody>
      </p:sp>
      <p:sp>
        <p:nvSpPr>
          <p:cNvPr id="14" name="TextBox 13">
            <a:extLst>
              <a:ext uri="{FF2B5EF4-FFF2-40B4-BE49-F238E27FC236}">
                <a16:creationId xmlns:a16="http://schemas.microsoft.com/office/drawing/2014/main" id="{1E837196-B2A0-8471-21A5-E3688E1EA7CA}"/>
              </a:ext>
            </a:extLst>
          </p:cNvPr>
          <p:cNvSpPr txBox="1"/>
          <p:nvPr/>
        </p:nvSpPr>
        <p:spPr>
          <a:xfrm>
            <a:off x="6958011" y="5712947"/>
            <a:ext cx="3555513" cy="846386"/>
          </a:xfrm>
          <a:prstGeom prst="rect">
            <a:avLst/>
          </a:prstGeom>
          <a:noFill/>
        </p:spPr>
        <p:txBody>
          <a:bodyPr wrap="square" rtlCol="0">
            <a:spAutoFit/>
          </a:bodyPr>
          <a:lstStyle/>
          <a:p>
            <a:r>
              <a:rPr lang="en-GB" sz="1000" b="1" dirty="0">
                <a:solidFill>
                  <a:schemeClr val="tx1"/>
                </a:solidFill>
                <a:latin typeface="+mn-lt"/>
              </a:rPr>
              <a:t>Tom Thurlow</a:t>
            </a:r>
          </a:p>
          <a:p>
            <a:r>
              <a:rPr lang="en-GB" sz="1000" b="1" dirty="0">
                <a:solidFill>
                  <a:schemeClr val="tx1"/>
                </a:solidFill>
                <a:latin typeface="+mn-lt"/>
              </a:rPr>
              <a:t>Head of Emerging Built Environment Disciplinary</a:t>
            </a:r>
          </a:p>
          <a:p>
            <a:r>
              <a:rPr lang="en-GB" sz="900" dirty="0">
                <a:solidFill>
                  <a:schemeClr val="tx1"/>
                </a:solidFill>
                <a:latin typeface="+mn-lt"/>
              </a:rPr>
              <a:t>Mob: 07791 702 213</a:t>
            </a:r>
          </a:p>
          <a:p>
            <a:r>
              <a:rPr lang="en-GB" sz="900" dirty="0">
                <a:solidFill>
                  <a:schemeClr val="tx1"/>
                </a:solidFill>
                <a:latin typeface="+mn-lt"/>
              </a:rPr>
              <a:t>tom.thurlow@weightmans.com</a:t>
            </a:r>
          </a:p>
          <a:p>
            <a:endParaRPr lang="en-GB" sz="1100" dirty="0">
              <a:latin typeface="+mn-lt"/>
            </a:endParaRPr>
          </a:p>
        </p:txBody>
      </p:sp>
    </p:spTree>
    <p:extLst>
      <p:ext uri="{BB962C8B-B14F-4D97-AF65-F5344CB8AC3E}">
        <p14:creationId xmlns:p14="http://schemas.microsoft.com/office/powerpoint/2010/main" val="2422860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6B95026-F8AA-7D88-3C5E-48A8094E48E1}"/>
              </a:ext>
            </a:extLst>
          </p:cNvPr>
          <p:cNvSpPr>
            <a:spLocks noGrp="1"/>
          </p:cNvSpPr>
          <p:nvPr>
            <p:ph type="body" sz="quarter" idx="10"/>
          </p:nvPr>
        </p:nvSpPr>
        <p:spPr/>
        <p:txBody>
          <a:bodyPr/>
          <a:lstStyle/>
          <a:p>
            <a:r>
              <a:rPr lang="en-GB" sz="1800" dirty="0"/>
              <a:t>Working with Weightmans</a:t>
            </a:r>
          </a:p>
          <a:p>
            <a:r>
              <a:rPr lang="en-GB" sz="1200" b="0" dirty="0">
                <a:solidFill>
                  <a:srgbClr val="B5BD00"/>
                </a:solidFill>
              </a:rPr>
              <a:t>Testimonials </a:t>
            </a:r>
          </a:p>
        </p:txBody>
      </p:sp>
      <p:sp>
        <p:nvSpPr>
          <p:cNvPr id="11" name="Text Placeholder 10">
            <a:extLst>
              <a:ext uri="{FF2B5EF4-FFF2-40B4-BE49-F238E27FC236}">
                <a16:creationId xmlns:a16="http://schemas.microsoft.com/office/drawing/2014/main" id="{39D234D3-45D1-012A-CFCE-CA91154CAACD}"/>
              </a:ext>
            </a:extLst>
          </p:cNvPr>
          <p:cNvSpPr>
            <a:spLocks noGrp="1"/>
          </p:cNvSpPr>
          <p:nvPr>
            <p:ph type="body" sz="quarter" idx="13"/>
          </p:nvPr>
        </p:nvSpPr>
        <p:spPr/>
        <p:txBody>
          <a:bodyPr/>
          <a:lstStyle/>
          <a:p>
            <a:r>
              <a:rPr lang="en-GB" dirty="0"/>
              <a:t>Weightmans – Professional Discipline</a:t>
            </a:r>
          </a:p>
        </p:txBody>
      </p:sp>
      <p:sp>
        <p:nvSpPr>
          <p:cNvPr id="3" name="TextBox 2">
            <a:extLst>
              <a:ext uri="{FF2B5EF4-FFF2-40B4-BE49-F238E27FC236}">
                <a16:creationId xmlns:a16="http://schemas.microsoft.com/office/drawing/2014/main" id="{B544783F-70D0-5A46-49A0-13E27ED5DCF9}"/>
              </a:ext>
            </a:extLst>
          </p:cNvPr>
          <p:cNvSpPr txBox="1"/>
          <p:nvPr/>
        </p:nvSpPr>
        <p:spPr>
          <a:xfrm>
            <a:off x="914148" y="2311902"/>
            <a:ext cx="2956887" cy="1200329"/>
          </a:xfrm>
          <a:prstGeom prst="rect">
            <a:avLst/>
          </a:prstGeom>
          <a:solidFill>
            <a:srgbClr val="B5BD00"/>
          </a:solidFill>
        </p:spPr>
        <p:txBody>
          <a:bodyPr wrap="square" rtlCol="0" anchor="ctr">
            <a:spAutoFit/>
          </a:bodyPr>
          <a:lstStyle/>
          <a:p>
            <a:endParaRPr lang="en-US" sz="1200" i="1" dirty="0">
              <a:solidFill>
                <a:schemeClr val="bg1"/>
              </a:solidFill>
              <a:latin typeface="+mn-lt"/>
            </a:endParaRPr>
          </a:p>
          <a:p>
            <a:r>
              <a:rPr lang="en-US" sz="1200" i="1" dirty="0">
                <a:solidFill>
                  <a:schemeClr val="bg1"/>
                </a:solidFill>
                <a:latin typeface="+mn-lt"/>
              </a:rPr>
              <a:t>“Weightmans LLP is 'without a doubt the leader in this field’.” </a:t>
            </a:r>
          </a:p>
          <a:p>
            <a:endParaRPr lang="en-US" sz="1200" b="1" dirty="0">
              <a:solidFill>
                <a:schemeClr val="bg1"/>
              </a:solidFill>
              <a:latin typeface="+mn-lt"/>
            </a:endParaRPr>
          </a:p>
          <a:p>
            <a:pPr algn="r"/>
            <a:r>
              <a:rPr lang="en-US" sz="1200" b="1" dirty="0">
                <a:solidFill>
                  <a:schemeClr val="bg1"/>
                </a:solidFill>
                <a:latin typeface="+mn-lt"/>
              </a:rPr>
              <a:t>Legal 500 2024</a:t>
            </a:r>
          </a:p>
          <a:p>
            <a:pPr algn="r"/>
            <a:endParaRPr lang="en-GB" sz="1200" b="1" dirty="0">
              <a:solidFill>
                <a:schemeClr val="bg1"/>
              </a:solidFill>
              <a:latin typeface="+mn-lt"/>
            </a:endParaRPr>
          </a:p>
        </p:txBody>
      </p:sp>
      <p:sp>
        <p:nvSpPr>
          <p:cNvPr id="4" name="TextBox 3">
            <a:extLst>
              <a:ext uri="{FF2B5EF4-FFF2-40B4-BE49-F238E27FC236}">
                <a16:creationId xmlns:a16="http://schemas.microsoft.com/office/drawing/2014/main" id="{55FE0EE9-87CF-F660-C0F4-EF6B7D0D5B6B}"/>
              </a:ext>
            </a:extLst>
          </p:cNvPr>
          <p:cNvSpPr txBox="1"/>
          <p:nvPr/>
        </p:nvSpPr>
        <p:spPr>
          <a:xfrm>
            <a:off x="914147" y="3513957"/>
            <a:ext cx="2956889" cy="1384995"/>
          </a:xfrm>
          <a:prstGeom prst="rect">
            <a:avLst/>
          </a:prstGeom>
          <a:solidFill>
            <a:schemeClr val="tx1"/>
          </a:solidFill>
        </p:spPr>
        <p:txBody>
          <a:bodyPr wrap="square" rtlCol="0" anchor="ctr">
            <a:spAutoFit/>
          </a:bodyPr>
          <a:lstStyle/>
          <a:p>
            <a:endParaRPr lang="en-US" sz="1200" i="1" dirty="0">
              <a:solidFill>
                <a:schemeClr val="bg1"/>
              </a:solidFill>
              <a:latin typeface="+mn-lt"/>
            </a:endParaRPr>
          </a:p>
          <a:p>
            <a:r>
              <a:rPr lang="en-US" sz="1200" i="1" dirty="0">
                <a:solidFill>
                  <a:schemeClr val="bg1"/>
                </a:solidFill>
                <a:latin typeface="+mn-lt"/>
              </a:rPr>
              <a:t>“Recommended to any solicitor who has a professional conduct issue with the SRA.” </a:t>
            </a:r>
          </a:p>
          <a:p>
            <a:pPr algn="r"/>
            <a:endParaRPr lang="en-US" sz="1200" i="1" dirty="0">
              <a:solidFill>
                <a:schemeClr val="bg1"/>
              </a:solidFill>
              <a:latin typeface="+mn-lt"/>
            </a:endParaRPr>
          </a:p>
          <a:p>
            <a:pPr algn="r"/>
            <a:r>
              <a:rPr lang="en-US" sz="1200" b="1" dirty="0">
                <a:solidFill>
                  <a:schemeClr val="bg1"/>
                </a:solidFill>
                <a:latin typeface="+mn-lt"/>
              </a:rPr>
              <a:t>Legal 500 2024</a:t>
            </a:r>
          </a:p>
          <a:p>
            <a:pPr algn="r"/>
            <a:endParaRPr lang="en-GB" sz="1200" b="1" dirty="0">
              <a:solidFill>
                <a:schemeClr val="bg1"/>
              </a:solidFill>
              <a:latin typeface="+mn-lt"/>
            </a:endParaRPr>
          </a:p>
        </p:txBody>
      </p:sp>
      <p:sp>
        <p:nvSpPr>
          <p:cNvPr id="9" name="TextBox 8">
            <a:extLst>
              <a:ext uri="{FF2B5EF4-FFF2-40B4-BE49-F238E27FC236}">
                <a16:creationId xmlns:a16="http://schemas.microsoft.com/office/drawing/2014/main" id="{21DE3D72-A1F0-41AE-0A16-CA78595BAFF3}"/>
              </a:ext>
            </a:extLst>
          </p:cNvPr>
          <p:cNvSpPr txBox="1"/>
          <p:nvPr/>
        </p:nvSpPr>
        <p:spPr>
          <a:xfrm>
            <a:off x="3871037" y="2313628"/>
            <a:ext cx="2956887" cy="1938992"/>
          </a:xfrm>
          <a:prstGeom prst="rect">
            <a:avLst/>
          </a:prstGeom>
          <a:solidFill>
            <a:srgbClr val="168E8E"/>
          </a:solidFill>
        </p:spPr>
        <p:txBody>
          <a:bodyPr wrap="square" rtlCol="0" anchor="ctr">
            <a:spAutoFit/>
          </a:bodyPr>
          <a:lstStyle/>
          <a:p>
            <a:endParaRPr lang="en-US" sz="1200" i="1" dirty="0">
              <a:solidFill>
                <a:schemeClr val="bg1"/>
              </a:solidFill>
              <a:latin typeface="+mn-lt"/>
            </a:endParaRPr>
          </a:p>
          <a:p>
            <a:r>
              <a:rPr lang="en-US" sz="1200" i="1" dirty="0">
                <a:solidFill>
                  <a:schemeClr val="bg1"/>
                </a:solidFill>
                <a:latin typeface="+mn-lt"/>
              </a:rPr>
              <a:t>“The go-to firm for healthcare professional discipline defence. Without a doubt the leader in this field, with vast experience and an excellent team of committed and knowledgeable lawyers.” </a:t>
            </a:r>
          </a:p>
          <a:p>
            <a:endParaRPr lang="en-US" sz="1200" i="1" dirty="0">
              <a:solidFill>
                <a:schemeClr val="bg1"/>
              </a:solidFill>
              <a:latin typeface="+mn-lt"/>
            </a:endParaRPr>
          </a:p>
          <a:p>
            <a:pPr algn="r"/>
            <a:r>
              <a:rPr lang="en-US" sz="1200" b="1" dirty="0">
                <a:solidFill>
                  <a:schemeClr val="bg1"/>
                </a:solidFill>
                <a:latin typeface="+mn-lt"/>
              </a:rPr>
              <a:t>Legal 500 2024</a:t>
            </a:r>
          </a:p>
          <a:p>
            <a:pPr algn="r"/>
            <a:endParaRPr lang="en-GB" sz="1200" b="1" dirty="0">
              <a:solidFill>
                <a:schemeClr val="bg1"/>
              </a:solidFill>
              <a:latin typeface="+mn-lt"/>
            </a:endParaRPr>
          </a:p>
        </p:txBody>
      </p:sp>
      <p:sp>
        <p:nvSpPr>
          <p:cNvPr id="10" name="TextBox 9">
            <a:extLst>
              <a:ext uri="{FF2B5EF4-FFF2-40B4-BE49-F238E27FC236}">
                <a16:creationId xmlns:a16="http://schemas.microsoft.com/office/drawing/2014/main" id="{740649E1-6D60-3682-DA9C-AF9618A43A9D}"/>
              </a:ext>
            </a:extLst>
          </p:cNvPr>
          <p:cNvSpPr txBox="1"/>
          <p:nvPr/>
        </p:nvSpPr>
        <p:spPr>
          <a:xfrm>
            <a:off x="3871035" y="4214713"/>
            <a:ext cx="2964035" cy="2308324"/>
          </a:xfrm>
          <a:prstGeom prst="rect">
            <a:avLst/>
          </a:prstGeom>
          <a:solidFill>
            <a:srgbClr val="B5BD00"/>
          </a:solidFill>
        </p:spPr>
        <p:txBody>
          <a:bodyPr wrap="square" rtlCol="0" anchor="ctr">
            <a:spAutoFit/>
          </a:bodyPr>
          <a:lstStyle/>
          <a:p>
            <a:endParaRPr lang="en-US" sz="1200" i="1" dirty="0">
              <a:solidFill>
                <a:schemeClr val="bg1"/>
              </a:solidFill>
              <a:latin typeface="+mn-lt"/>
            </a:endParaRPr>
          </a:p>
          <a:p>
            <a:endParaRPr lang="en-US" sz="1200" i="1" dirty="0">
              <a:solidFill>
                <a:schemeClr val="bg1"/>
              </a:solidFill>
              <a:latin typeface="+mn-lt"/>
            </a:endParaRPr>
          </a:p>
          <a:p>
            <a:r>
              <a:rPr lang="en-US" sz="1200" i="1" dirty="0">
                <a:solidFill>
                  <a:schemeClr val="bg1"/>
                </a:solidFill>
                <a:latin typeface="+mn-lt"/>
              </a:rPr>
              <a:t>“Weightmans is a very strong firm with a good selection of meticulous and talented lawyers who are able to handle the most complex of matters and provide very good client care." </a:t>
            </a:r>
          </a:p>
          <a:p>
            <a:endParaRPr lang="en-US" sz="1200" i="1" dirty="0">
              <a:solidFill>
                <a:schemeClr val="bg1"/>
              </a:solidFill>
              <a:latin typeface="+mn-lt"/>
            </a:endParaRPr>
          </a:p>
          <a:p>
            <a:pPr algn="r"/>
            <a:r>
              <a:rPr lang="en-US" sz="1200" b="1" dirty="0">
                <a:solidFill>
                  <a:schemeClr val="bg1"/>
                </a:solidFill>
                <a:latin typeface="+mn-lt"/>
              </a:rPr>
              <a:t>Chambers &amp; Partners 2024</a:t>
            </a:r>
          </a:p>
          <a:p>
            <a:pPr algn="r"/>
            <a:endParaRPr lang="en-US" sz="1200" b="1" dirty="0">
              <a:solidFill>
                <a:schemeClr val="bg1"/>
              </a:solidFill>
              <a:latin typeface="+mn-lt"/>
            </a:endParaRPr>
          </a:p>
          <a:p>
            <a:pPr algn="r"/>
            <a:endParaRPr lang="en-US" sz="1200" b="1" dirty="0">
              <a:solidFill>
                <a:schemeClr val="bg1"/>
              </a:solidFill>
              <a:latin typeface="+mn-lt"/>
            </a:endParaRPr>
          </a:p>
          <a:p>
            <a:pPr algn="r"/>
            <a:endParaRPr lang="en-GB" sz="1200" b="1" dirty="0">
              <a:solidFill>
                <a:schemeClr val="bg1"/>
              </a:solidFill>
              <a:latin typeface="+mn-lt"/>
            </a:endParaRPr>
          </a:p>
        </p:txBody>
      </p:sp>
      <p:sp>
        <p:nvSpPr>
          <p:cNvPr id="12" name="TextBox 11">
            <a:extLst>
              <a:ext uri="{FF2B5EF4-FFF2-40B4-BE49-F238E27FC236}">
                <a16:creationId xmlns:a16="http://schemas.microsoft.com/office/drawing/2014/main" id="{CFF1F7DD-A025-20B1-A204-7BE44C9A05F7}"/>
              </a:ext>
            </a:extLst>
          </p:cNvPr>
          <p:cNvSpPr txBox="1"/>
          <p:nvPr/>
        </p:nvSpPr>
        <p:spPr>
          <a:xfrm>
            <a:off x="6827923" y="2313628"/>
            <a:ext cx="2949742" cy="1384995"/>
          </a:xfrm>
          <a:prstGeom prst="rect">
            <a:avLst/>
          </a:prstGeom>
          <a:solidFill>
            <a:srgbClr val="B5BD00"/>
          </a:solidFill>
        </p:spPr>
        <p:txBody>
          <a:bodyPr wrap="square" rtlCol="0" anchor="ctr">
            <a:spAutoFit/>
          </a:bodyPr>
          <a:lstStyle/>
          <a:p>
            <a:endParaRPr lang="en-US" sz="1200" i="1" dirty="0">
              <a:solidFill>
                <a:schemeClr val="bg1"/>
              </a:solidFill>
              <a:latin typeface="+mn-lt"/>
            </a:endParaRPr>
          </a:p>
          <a:p>
            <a:r>
              <a:rPr lang="en-US" sz="1200" i="1" dirty="0">
                <a:solidFill>
                  <a:schemeClr val="bg1"/>
                </a:solidFill>
                <a:latin typeface="+mn-lt"/>
              </a:rPr>
              <a:t>“Weightmans has an excellent selection of partners at the top of their game." </a:t>
            </a:r>
          </a:p>
          <a:p>
            <a:endParaRPr lang="en-US" sz="1200" i="1" dirty="0">
              <a:solidFill>
                <a:schemeClr val="bg1"/>
              </a:solidFill>
              <a:latin typeface="+mn-lt"/>
            </a:endParaRPr>
          </a:p>
          <a:p>
            <a:pPr algn="r"/>
            <a:r>
              <a:rPr lang="en-US" sz="1200" b="1" dirty="0">
                <a:solidFill>
                  <a:schemeClr val="bg1"/>
                </a:solidFill>
                <a:latin typeface="+mn-lt"/>
              </a:rPr>
              <a:t>Chambers &amp; Partners 2025</a:t>
            </a:r>
          </a:p>
          <a:p>
            <a:pPr algn="r"/>
            <a:endParaRPr lang="en-GB" sz="1200" b="1" dirty="0">
              <a:solidFill>
                <a:schemeClr val="bg1"/>
              </a:solidFill>
              <a:latin typeface="+mn-lt"/>
            </a:endParaRPr>
          </a:p>
        </p:txBody>
      </p:sp>
      <p:sp>
        <p:nvSpPr>
          <p:cNvPr id="13" name="TextBox 12">
            <a:extLst>
              <a:ext uri="{FF2B5EF4-FFF2-40B4-BE49-F238E27FC236}">
                <a16:creationId xmlns:a16="http://schemas.microsoft.com/office/drawing/2014/main" id="{065B278C-9EFB-E9CE-ABC8-B8284C44595A}"/>
              </a:ext>
            </a:extLst>
          </p:cNvPr>
          <p:cNvSpPr txBox="1"/>
          <p:nvPr/>
        </p:nvSpPr>
        <p:spPr>
          <a:xfrm>
            <a:off x="914148" y="4770437"/>
            <a:ext cx="2956887" cy="1754326"/>
          </a:xfrm>
          <a:prstGeom prst="rect">
            <a:avLst/>
          </a:prstGeom>
          <a:solidFill>
            <a:srgbClr val="168E8E"/>
          </a:solidFill>
        </p:spPr>
        <p:txBody>
          <a:bodyPr wrap="square" rtlCol="0" anchor="ctr">
            <a:spAutoFit/>
          </a:bodyPr>
          <a:lstStyle/>
          <a:p>
            <a:endParaRPr lang="en-US" sz="1200" i="1" dirty="0">
              <a:solidFill>
                <a:schemeClr val="bg1"/>
              </a:solidFill>
              <a:latin typeface="+mn-lt"/>
            </a:endParaRPr>
          </a:p>
          <a:p>
            <a:endParaRPr lang="en-US" sz="1200" i="1" dirty="0">
              <a:solidFill>
                <a:schemeClr val="bg1"/>
              </a:solidFill>
              <a:latin typeface="+mn-lt"/>
            </a:endParaRPr>
          </a:p>
          <a:p>
            <a:r>
              <a:rPr lang="en-US" sz="1200" i="1" dirty="0">
                <a:solidFill>
                  <a:schemeClr val="bg1"/>
                </a:solidFill>
                <a:latin typeface="+mn-lt"/>
              </a:rPr>
              <a:t>"It's one of the Rolls Royce firms and is very impressive." </a:t>
            </a:r>
          </a:p>
          <a:p>
            <a:endParaRPr lang="en-US" sz="1200" i="1" dirty="0">
              <a:solidFill>
                <a:schemeClr val="bg1"/>
              </a:solidFill>
              <a:latin typeface="+mn-lt"/>
            </a:endParaRPr>
          </a:p>
          <a:p>
            <a:pPr algn="r"/>
            <a:r>
              <a:rPr lang="en-US" sz="1200" b="1" dirty="0">
                <a:solidFill>
                  <a:schemeClr val="bg1"/>
                </a:solidFill>
                <a:latin typeface="+mn-lt"/>
              </a:rPr>
              <a:t>Chambers &amp; Partners 2025</a:t>
            </a:r>
          </a:p>
          <a:p>
            <a:pPr algn="r"/>
            <a:endParaRPr lang="en-US" sz="1200" b="1" dirty="0">
              <a:solidFill>
                <a:schemeClr val="bg1"/>
              </a:solidFill>
              <a:latin typeface="+mn-lt"/>
            </a:endParaRPr>
          </a:p>
          <a:p>
            <a:pPr algn="r"/>
            <a:endParaRPr lang="en-US" sz="1200" b="1" dirty="0">
              <a:solidFill>
                <a:schemeClr val="bg1"/>
              </a:solidFill>
              <a:latin typeface="+mn-lt"/>
            </a:endParaRPr>
          </a:p>
          <a:p>
            <a:pPr algn="r"/>
            <a:endParaRPr lang="en-GB" sz="1200" b="1" dirty="0">
              <a:solidFill>
                <a:schemeClr val="bg1"/>
              </a:solidFill>
              <a:latin typeface="+mn-lt"/>
            </a:endParaRPr>
          </a:p>
        </p:txBody>
      </p:sp>
      <p:sp>
        <p:nvSpPr>
          <p:cNvPr id="2" name="TextBox 1">
            <a:extLst>
              <a:ext uri="{FF2B5EF4-FFF2-40B4-BE49-F238E27FC236}">
                <a16:creationId xmlns:a16="http://schemas.microsoft.com/office/drawing/2014/main" id="{81DA0B55-DB2F-2398-8280-CCF4410CA351}"/>
              </a:ext>
            </a:extLst>
          </p:cNvPr>
          <p:cNvSpPr txBox="1"/>
          <p:nvPr/>
        </p:nvSpPr>
        <p:spPr>
          <a:xfrm>
            <a:off x="6835072" y="4770437"/>
            <a:ext cx="2942594" cy="1754326"/>
          </a:xfrm>
          <a:prstGeom prst="rect">
            <a:avLst/>
          </a:prstGeom>
          <a:solidFill>
            <a:srgbClr val="168E8E"/>
          </a:solidFill>
        </p:spPr>
        <p:txBody>
          <a:bodyPr wrap="square" rtlCol="0" anchor="ctr">
            <a:spAutoFit/>
          </a:bodyPr>
          <a:lstStyle/>
          <a:p>
            <a:endParaRPr lang="en-US" sz="1200" i="1" dirty="0">
              <a:solidFill>
                <a:schemeClr val="bg1"/>
              </a:solidFill>
              <a:latin typeface="+mn-lt"/>
            </a:endParaRPr>
          </a:p>
          <a:p>
            <a:r>
              <a:rPr lang="en-US" sz="1200" i="1" dirty="0">
                <a:solidFill>
                  <a:schemeClr val="bg1"/>
                </a:solidFill>
                <a:latin typeface="+mn-lt"/>
              </a:rPr>
              <a:t>"A pre-eminent firm in professional discipline. It has huge depth of experience and a huge talent of senior and juniors. Everyone there is good." </a:t>
            </a:r>
          </a:p>
          <a:p>
            <a:endParaRPr lang="en-US" sz="1200" i="1" dirty="0">
              <a:solidFill>
                <a:schemeClr val="bg1"/>
              </a:solidFill>
              <a:latin typeface="+mn-lt"/>
            </a:endParaRPr>
          </a:p>
          <a:p>
            <a:pPr algn="r"/>
            <a:r>
              <a:rPr lang="en-US" sz="1200" b="1" dirty="0">
                <a:solidFill>
                  <a:schemeClr val="bg1"/>
                </a:solidFill>
                <a:latin typeface="+mn-lt"/>
              </a:rPr>
              <a:t>Chambers &amp; Partners 2024</a:t>
            </a:r>
          </a:p>
          <a:p>
            <a:pPr algn="r"/>
            <a:endParaRPr lang="en-GB" sz="1200" b="1" dirty="0">
              <a:solidFill>
                <a:schemeClr val="bg1"/>
              </a:solidFill>
              <a:latin typeface="+mn-lt"/>
            </a:endParaRPr>
          </a:p>
        </p:txBody>
      </p:sp>
      <p:sp>
        <p:nvSpPr>
          <p:cNvPr id="7" name="TextBox 6">
            <a:extLst>
              <a:ext uri="{FF2B5EF4-FFF2-40B4-BE49-F238E27FC236}">
                <a16:creationId xmlns:a16="http://schemas.microsoft.com/office/drawing/2014/main" id="{EE4F8F4C-B9DA-0F44-135C-4E51045A2B00}"/>
              </a:ext>
            </a:extLst>
          </p:cNvPr>
          <p:cNvSpPr txBox="1"/>
          <p:nvPr/>
        </p:nvSpPr>
        <p:spPr>
          <a:xfrm>
            <a:off x="6827922" y="3698621"/>
            <a:ext cx="2949743" cy="1200329"/>
          </a:xfrm>
          <a:prstGeom prst="rect">
            <a:avLst/>
          </a:prstGeom>
          <a:solidFill>
            <a:schemeClr val="tx1"/>
          </a:solidFill>
        </p:spPr>
        <p:txBody>
          <a:bodyPr wrap="square" rtlCol="0" anchor="ctr">
            <a:spAutoFit/>
          </a:bodyPr>
          <a:lstStyle/>
          <a:p>
            <a:endParaRPr lang="en-US" sz="1200" i="1" dirty="0">
              <a:solidFill>
                <a:schemeClr val="bg1"/>
              </a:solidFill>
              <a:latin typeface="+mn-lt"/>
            </a:endParaRPr>
          </a:p>
          <a:p>
            <a:r>
              <a:rPr lang="en-US" sz="1200" i="1" dirty="0">
                <a:solidFill>
                  <a:schemeClr val="bg1"/>
                </a:solidFill>
                <a:latin typeface="+mn-lt"/>
              </a:rPr>
              <a:t>"The team is excellent, its services and responses are outstanding." </a:t>
            </a:r>
          </a:p>
          <a:p>
            <a:endParaRPr lang="en-US" sz="1200" i="1" dirty="0">
              <a:solidFill>
                <a:schemeClr val="bg1"/>
              </a:solidFill>
              <a:latin typeface="+mn-lt"/>
            </a:endParaRPr>
          </a:p>
          <a:p>
            <a:pPr algn="r"/>
            <a:r>
              <a:rPr lang="en-US" sz="1200" b="1" dirty="0">
                <a:solidFill>
                  <a:schemeClr val="bg1"/>
                </a:solidFill>
                <a:latin typeface="+mn-lt"/>
              </a:rPr>
              <a:t>Chambers &amp; Partners 2024</a:t>
            </a:r>
          </a:p>
          <a:p>
            <a:pPr algn="r"/>
            <a:endParaRPr lang="en-GB" sz="1200" b="1" dirty="0">
              <a:solidFill>
                <a:schemeClr val="bg1"/>
              </a:solidFill>
              <a:latin typeface="+mn-lt"/>
            </a:endParaRPr>
          </a:p>
        </p:txBody>
      </p:sp>
    </p:spTree>
    <p:extLst>
      <p:ext uri="{BB962C8B-B14F-4D97-AF65-F5344CB8AC3E}">
        <p14:creationId xmlns:p14="http://schemas.microsoft.com/office/powerpoint/2010/main" val="2596925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23">
            <a:extLst>
              <a:ext uri="{FF2B5EF4-FFF2-40B4-BE49-F238E27FC236}">
                <a16:creationId xmlns:a16="http://schemas.microsoft.com/office/drawing/2014/main" id="{D68EBA57-6958-A544-9912-23FA8282FB8D}"/>
              </a:ext>
            </a:extLst>
          </p:cNvPr>
          <p:cNvSpPr>
            <a:spLocks noGrp="1"/>
          </p:cNvSpPr>
          <p:nvPr>
            <p:ph type="body" sz="quarter" idx="13"/>
          </p:nvPr>
        </p:nvSpPr>
        <p:spPr/>
        <p:txBody>
          <a:bodyPr/>
          <a:lstStyle/>
          <a:p>
            <a:r>
              <a:rPr lang="en-GB" dirty="0"/>
              <a:t>Weightmans – Professional Discipline</a:t>
            </a:r>
          </a:p>
        </p:txBody>
      </p:sp>
    </p:spTree>
    <p:extLst>
      <p:ext uri="{BB962C8B-B14F-4D97-AF65-F5344CB8AC3E}">
        <p14:creationId xmlns:p14="http://schemas.microsoft.com/office/powerpoint/2010/main" val="1528189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334141"/>
      </p:ext>
    </p:extLst>
  </p:cSld>
  <p:clrMapOvr>
    <a:masterClrMapping/>
  </p:clrMapOvr>
</p:sld>
</file>

<file path=ppt/theme/theme1.xml><?xml version="1.0" encoding="utf-8"?>
<a:theme xmlns:a="http://schemas.openxmlformats.org/drawingml/2006/main" name="New Business Template">
  <a:themeElements>
    <a:clrScheme name="Weightmans">
      <a:dk1>
        <a:srgbClr val="004F59"/>
      </a:dk1>
      <a:lt1>
        <a:sysClr val="window" lastClr="FFFFFF"/>
      </a:lt1>
      <a:dk2>
        <a:srgbClr val="168F8F"/>
      </a:dk2>
      <a:lt2>
        <a:srgbClr val="EEECE1"/>
      </a:lt2>
      <a:accent1>
        <a:srgbClr val="4F81BD"/>
      </a:accent1>
      <a:accent2>
        <a:srgbClr val="BA0C2F"/>
      </a:accent2>
      <a:accent3>
        <a:srgbClr val="B5BD00"/>
      </a:accent3>
      <a:accent4>
        <a:srgbClr val="9678D3"/>
      </a:accent4>
      <a:accent5>
        <a:srgbClr val="5BC2E7"/>
      </a:accent5>
      <a:accent6>
        <a:srgbClr val="EA7600"/>
      </a:accent6>
      <a:hlink>
        <a:srgbClr val="929495"/>
      </a:hlink>
      <a:folHlink>
        <a:srgbClr val="800080"/>
      </a:folHlink>
    </a:clrScheme>
    <a:fontScheme name="Weightmans">
      <a:majorFont>
        <a:latin typeface="Lucida Sans Unicode"/>
        <a:ea typeface=""/>
        <a:cs typeface=""/>
      </a:majorFont>
      <a:minorFont>
        <a:latin typeface="Lucida Sans Unicode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Covers">
  <a:themeElements>
    <a:clrScheme name="Weightmans">
      <a:dk1>
        <a:srgbClr val="004F59"/>
      </a:dk1>
      <a:lt1>
        <a:sysClr val="window" lastClr="FFFFFF"/>
      </a:lt1>
      <a:dk2>
        <a:srgbClr val="168F8F"/>
      </a:dk2>
      <a:lt2>
        <a:srgbClr val="EEECE1"/>
      </a:lt2>
      <a:accent1>
        <a:srgbClr val="4F81BD"/>
      </a:accent1>
      <a:accent2>
        <a:srgbClr val="BA0C2F"/>
      </a:accent2>
      <a:accent3>
        <a:srgbClr val="B5BD00"/>
      </a:accent3>
      <a:accent4>
        <a:srgbClr val="9678D3"/>
      </a:accent4>
      <a:accent5>
        <a:srgbClr val="5BC2E7"/>
      </a:accent5>
      <a:accent6>
        <a:srgbClr val="EA7600"/>
      </a:accent6>
      <a:hlink>
        <a:srgbClr val="929495"/>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MS0058_PowerPoint_Template_16_10_v1" id="{52C9FE7C-F637-4D7E-BF7F-CB41DAA7DA0A}" vid="{C1AC56DE-FE29-498B-BE8A-D758F5EEB43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WMS0058_PowerPoint_Template_16_10_v1.2</Template>
  <TotalTime>6536</TotalTime>
  <Words>1526</Words>
  <Application>Microsoft Office PowerPoint</Application>
  <PresentationFormat>Custom</PresentationFormat>
  <Paragraphs>155</Paragraphs>
  <Slides>9</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9</vt:i4>
      </vt:variant>
    </vt:vector>
  </HeadingPairs>
  <TitlesOfParts>
    <vt:vector size="17" baseType="lpstr">
      <vt:lpstr>Arial</vt:lpstr>
      <vt:lpstr>Calibri</vt:lpstr>
      <vt:lpstr>Lucida Sans Unicode</vt:lpstr>
      <vt:lpstr>Symbol</vt:lpstr>
      <vt:lpstr>TheMix</vt:lpstr>
      <vt:lpstr>Wingdings</vt:lpstr>
      <vt:lpstr>New Business Template</vt:lpstr>
      <vt:lpstr>Covers</vt:lpstr>
      <vt:lpstr>PowerPoint Presentation</vt:lpstr>
      <vt:lpstr>PowerPoint Presentation</vt:lpstr>
      <vt:lpstr>How we can help you</vt:lpstr>
      <vt:lpstr>PowerPoint Presentation</vt:lpstr>
      <vt:lpstr>Our specific triage products</vt:lpstr>
      <vt:lpstr>Get in touch</vt:lpstr>
      <vt:lpstr>PowerPoint Presentation</vt:lpstr>
      <vt:lpstr>PowerPoint Presentation</vt:lpstr>
      <vt:lpstr>PowerPoint Presentation</vt:lpstr>
    </vt:vector>
  </TitlesOfParts>
  <Company>Weightmans LLP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 Wallace</dc:creator>
  <cp:lastModifiedBy>Olivia Barrett</cp:lastModifiedBy>
  <cp:revision>246</cp:revision>
  <dcterms:created xsi:type="dcterms:W3CDTF">2023-07-19T16:57:07Z</dcterms:created>
  <dcterms:modified xsi:type="dcterms:W3CDTF">2025-02-24T13:04:03Z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2022-11-07T00:00:00Z</vt:filetime>
  </property>
  <property fmtid="{D5CDD505-2E9C-101B-9397-08002B2CF9AE}" pid="3" name="Creator">
    <vt:lpwstr>Adobe InDesign 17.4 (Windows)</vt:lpwstr>
  </property>
  <property fmtid="{D5CDD505-2E9C-101B-9397-08002B2CF9AE}" pid="4" name="LastSaved">
    <vt:filetime>2022-11-07T00:00:00Z</vt:filetime>
  </property>
  <property fmtid="{D5CDD505-2E9C-101B-9397-08002B2CF9AE}" pid="5" name="Producer">
    <vt:lpwstr>Adobe PDF Library 16.0.7</vt:lpwstr>
  </property>
</Properties>
</file>